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323" r:id="rId2"/>
    <p:sldId id="256" r:id="rId3"/>
    <p:sldId id="329" r:id="rId4"/>
    <p:sldId id="330" r:id="rId5"/>
    <p:sldId id="293" r:id="rId6"/>
    <p:sldId id="324" r:id="rId7"/>
    <p:sldId id="294" r:id="rId8"/>
    <p:sldId id="325" r:id="rId9"/>
    <p:sldId id="295" r:id="rId10"/>
    <p:sldId id="326" r:id="rId11"/>
    <p:sldId id="296" r:id="rId12"/>
    <p:sldId id="327" r:id="rId13"/>
    <p:sldId id="297" r:id="rId14"/>
    <p:sldId id="298" r:id="rId15"/>
    <p:sldId id="299" r:id="rId16"/>
    <p:sldId id="300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308" r:id="rId25"/>
    <p:sldId id="309" r:id="rId26"/>
    <p:sldId id="310" r:id="rId27"/>
    <p:sldId id="313" r:id="rId28"/>
    <p:sldId id="314" r:id="rId29"/>
    <p:sldId id="315" r:id="rId30"/>
    <p:sldId id="331" r:id="rId31"/>
    <p:sldId id="332" r:id="rId32"/>
    <p:sldId id="333" r:id="rId33"/>
  </p:sldIdLst>
  <p:sldSz cx="9144000" cy="6858000" type="screen4x3"/>
  <p:notesSz cx="6858000" cy="9144000"/>
  <p:custDataLst>
    <p:tags r:id="rId35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99CCFF"/>
    <a:srgbClr val="CCECFF"/>
    <a:srgbClr val="80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>
        <p:scale>
          <a:sx n="100" d="100"/>
          <a:sy n="100" d="100"/>
        </p:scale>
        <p:origin x="402" y="-1398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gs" Target="tags/tag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smtClean="0"/>
            <a:t>Theo </a:t>
          </a:r>
          <a:r>
            <a:rPr lang="en-US" dirty="0" err="1" smtClean="0"/>
            <a:t>bạn</a:t>
          </a:r>
          <a:r>
            <a:rPr lang="en-US" dirty="0" smtClean="0"/>
            <a:t> </a:t>
          </a:r>
          <a:r>
            <a:rPr lang="en-US" dirty="0" err="1" smtClean="0"/>
            <a:t>yếu</a:t>
          </a:r>
          <a:r>
            <a:rPr lang="en-US" dirty="0" smtClean="0"/>
            <a:t> </a:t>
          </a:r>
          <a:r>
            <a:rPr lang="en-US" dirty="0" err="1" smtClean="0"/>
            <a:t>tố</a:t>
          </a:r>
          <a:r>
            <a:rPr lang="en-US" dirty="0" smtClean="0"/>
            <a:t> </a:t>
          </a:r>
          <a:r>
            <a:rPr lang="en-US" dirty="0" err="1" smtClean="0"/>
            <a:t>nào</a:t>
          </a:r>
          <a:r>
            <a:rPr lang="en-US" dirty="0" smtClean="0"/>
            <a:t> </a:t>
          </a:r>
          <a:r>
            <a:rPr lang="en-US" dirty="0" err="1" smtClean="0"/>
            <a:t>ảnh</a:t>
          </a:r>
          <a:r>
            <a:rPr lang="en-US" dirty="0" smtClean="0"/>
            <a:t> </a:t>
          </a:r>
          <a:r>
            <a:rPr lang="en-US" dirty="0" err="1" smtClean="0"/>
            <a:t>hưởng</a:t>
          </a:r>
          <a:r>
            <a:rPr lang="en-US" dirty="0" smtClean="0"/>
            <a:t> </a:t>
          </a:r>
          <a:r>
            <a:rPr lang="en-US" dirty="0" err="1" smtClean="0"/>
            <a:t>đến</a:t>
          </a:r>
          <a:r>
            <a:rPr lang="en-US" dirty="0" smtClean="0"/>
            <a:t> </a:t>
          </a:r>
          <a:r>
            <a:rPr lang="en-US" dirty="0" err="1" smtClean="0"/>
            <a:t>hiệu</a:t>
          </a:r>
          <a:r>
            <a:rPr lang="en-US" dirty="0" smtClean="0"/>
            <a:t> </a:t>
          </a:r>
          <a:r>
            <a:rPr lang="en-US" dirty="0" err="1" smtClean="0"/>
            <a:t>quả</a:t>
          </a:r>
          <a:r>
            <a:rPr lang="en-US" dirty="0" smtClean="0"/>
            <a:t> </a:t>
          </a:r>
          <a:r>
            <a:rPr lang="en-US" dirty="0" err="1" smtClean="0"/>
            <a:t>làm</a:t>
          </a:r>
          <a:r>
            <a:rPr lang="en-US" dirty="0" smtClean="0"/>
            <a:t> </a:t>
          </a:r>
          <a:r>
            <a:rPr lang="en-US" dirty="0" err="1" smtClean="0"/>
            <a:t>việc</a:t>
          </a:r>
          <a:r>
            <a:rPr lang="en-US" dirty="0" smtClean="0"/>
            <a:t> </a:t>
          </a:r>
          <a:r>
            <a:rPr lang="en-US" dirty="0" err="1" smtClean="0"/>
            <a:t>của</a:t>
          </a:r>
          <a:r>
            <a:rPr lang="en-US" dirty="0" smtClean="0"/>
            <a:t> </a:t>
          </a:r>
          <a:r>
            <a:rPr lang="en-US" dirty="0" err="1" smtClean="0"/>
            <a:t>nhân</a:t>
          </a:r>
          <a:r>
            <a:rPr lang="en-US" dirty="0" smtClean="0"/>
            <a:t> </a:t>
          </a:r>
          <a:r>
            <a:rPr lang="en-US" dirty="0" err="1" smtClean="0"/>
            <a:t>viên</a:t>
          </a:r>
          <a:r>
            <a:rPr lang="en-US" dirty="0" smtClean="0"/>
            <a:t> QLĐH </a:t>
          </a:r>
          <a:r>
            <a:rPr lang="en-US" dirty="0" err="1" smtClean="0"/>
            <a:t>nhất</a:t>
          </a:r>
          <a:r>
            <a:rPr lang="en-US" dirty="0" smtClean="0"/>
            <a:t>? </a:t>
          </a:r>
          <a:r>
            <a:rPr lang="en-US" dirty="0" err="1" smtClean="0"/>
            <a:t>Tại</a:t>
          </a:r>
          <a:r>
            <a:rPr lang="en-US" dirty="0" smtClean="0"/>
            <a:t> </a:t>
          </a:r>
          <a:r>
            <a:rPr lang="en-US" dirty="0" err="1" smtClean="0"/>
            <a:t>sao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400" dirty="0" err="1" smtClean="0"/>
            <a:t>Trình</a:t>
          </a:r>
          <a:r>
            <a:rPr lang="en-US" sz="2400" dirty="0" smtClean="0"/>
            <a:t> </a:t>
          </a:r>
          <a:r>
            <a:rPr lang="en-US" sz="2400" dirty="0" err="1" smtClean="0"/>
            <a:t>độ</a:t>
          </a:r>
          <a:r>
            <a:rPr lang="en-US" sz="2400" dirty="0" smtClean="0"/>
            <a:t> </a:t>
          </a:r>
          <a:r>
            <a:rPr lang="en-US" sz="2400" dirty="0" err="1" smtClean="0"/>
            <a:t>chuyên</a:t>
          </a:r>
          <a:r>
            <a:rPr lang="en-US" sz="2400" dirty="0" smtClean="0"/>
            <a:t> </a:t>
          </a:r>
          <a:r>
            <a:rPr lang="en-US" sz="2400" dirty="0" err="1" smtClean="0"/>
            <a:t>môn</a:t>
          </a:r>
          <a:endParaRPr lang="en-US" sz="24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2400" dirty="0" err="1" smtClean="0"/>
            <a:t>Kỹ</a:t>
          </a:r>
          <a:r>
            <a:rPr lang="en-US" sz="2400" dirty="0" smtClean="0"/>
            <a:t> </a:t>
          </a:r>
          <a:r>
            <a:rPr lang="en-US" sz="2400" dirty="0" err="1" smtClean="0"/>
            <a:t>năng</a:t>
          </a:r>
          <a:r>
            <a:rPr lang="en-US" sz="2400" dirty="0" smtClean="0"/>
            <a:t> </a:t>
          </a:r>
          <a:r>
            <a:rPr lang="en-US" sz="2400" dirty="0" err="1" smtClean="0"/>
            <a:t>mềm</a:t>
          </a:r>
          <a:endParaRPr lang="en-US" sz="2400" dirty="0"/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/>
      <dgm:spPr/>
      <dgm:t>
        <a:bodyPr/>
        <a:lstStyle/>
        <a:p>
          <a:r>
            <a:rPr lang="en-US" sz="2800" dirty="0" err="1" smtClean="0"/>
            <a:t>Ngoại</a:t>
          </a:r>
          <a:r>
            <a:rPr lang="en-US" sz="2800" dirty="0" smtClean="0"/>
            <a:t> </a:t>
          </a:r>
          <a:r>
            <a:rPr lang="en-US" sz="2800" dirty="0" err="1" smtClean="0"/>
            <a:t>ngữ</a:t>
          </a:r>
          <a:r>
            <a:rPr lang="en-US" sz="2800" dirty="0" smtClean="0"/>
            <a:t> </a:t>
          </a:r>
          <a:endParaRPr lang="en-US" sz="2800" dirty="0"/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2800" dirty="0" smtClean="0"/>
            <a:t>Tin </a:t>
          </a:r>
          <a:r>
            <a:rPr lang="en-US" sz="2800" dirty="0" err="1" smtClean="0"/>
            <a:t>học</a:t>
          </a:r>
          <a:r>
            <a:rPr lang="en-US" sz="2800" dirty="0" smtClean="0"/>
            <a:t> </a:t>
          </a:r>
          <a:endParaRPr lang="en-US" sz="2800" dirty="0"/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26374" custScaleY="112593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211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/>
      <dgm:spPr/>
      <dgm:t>
        <a:bodyPr/>
        <a:lstStyle/>
        <a:p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Kiểm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soát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và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truyền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đạt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thông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tin</a:t>
          </a:r>
          <a:endParaRPr lang="en-US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/>
      <dgm:spPr/>
      <dgm:t>
        <a:bodyPr/>
        <a:lstStyle/>
        <a:p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Làm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việc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với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khách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hàng</a:t>
          </a:r>
          <a:endParaRPr lang="en-US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2" custScaleY="45413" custLinFactNeighborX="-119" custLinFactNeighborY="-35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2" custScaleX="66436" custScaleY="35273" custLinFactNeighborX="10102" custLinFactNeighborY="-20457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2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2" custScaleX="59524" custScaleY="33397" custLinFactNeighborX="7779" custLinFactNeighborY="4668"/>
      <dgm:spPr/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611027" y="667927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611027" y="667927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611027" y="667927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611027" y="667927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542875" y="1741084"/>
          <a:ext cx="2591649" cy="230903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Theo </a:t>
          </a:r>
          <a:r>
            <a:rPr lang="en-US" sz="1900" kern="1200" dirty="0" err="1" smtClean="0"/>
            <a:t>bạn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yếu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tố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nào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ảnh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hưởng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đến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hiệu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quả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làm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việc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của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nhân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viên</a:t>
          </a:r>
          <a:r>
            <a:rPr lang="en-US" sz="1900" kern="1200" dirty="0" smtClean="0"/>
            <a:t> QLĐH </a:t>
          </a:r>
          <a:r>
            <a:rPr lang="en-US" sz="1900" kern="1200" dirty="0" err="1" smtClean="0"/>
            <a:t>nhất</a:t>
          </a:r>
          <a:r>
            <a:rPr lang="en-US" sz="1900" kern="1200" dirty="0" smtClean="0"/>
            <a:t>? </a:t>
          </a:r>
          <a:r>
            <a:rPr lang="en-US" sz="1900" kern="1200" dirty="0" err="1" smtClean="0"/>
            <a:t>Tại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sao</a:t>
          </a:r>
          <a:endParaRPr lang="en-US" sz="1900" kern="1200" dirty="0"/>
        </a:p>
      </dsp:txBody>
      <dsp:txXfrm>
        <a:off x="3922413" y="2079234"/>
        <a:ext cx="1832573" cy="1632731"/>
      </dsp:txXfrm>
    </dsp:sp>
    <dsp:sp modelId="{038823BB-D703-453A-A54E-D4694DAB7CA1}">
      <dsp:nvSpPr>
        <dsp:cNvPr id="0" name=""/>
        <dsp:cNvSpPr/>
      </dsp:nvSpPr>
      <dsp:spPr>
        <a:xfrm>
          <a:off x="3969234" y="1835"/>
          <a:ext cx="1738931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Trình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độ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chuyên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môn</a:t>
          </a:r>
          <a:endParaRPr lang="en-US" sz="2400" kern="1200" dirty="0"/>
        </a:p>
      </dsp:txBody>
      <dsp:txXfrm>
        <a:off x="4223895" y="212066"/>
        <a:ext cx="1229609" cy="1015082"/>
      </dsp:txXfrm>
    </dsp:sp>
    <dsp:sp modelId="{22E49C55-C3D8-4DB2-AC61-BD2DB99AB396}">
      <dsp:nvSpPr>
        <dsp:cNvPr id="0" name=""/>
        <dsp:cNvSpPr/>
      </dsp:nvSpPr>
      <dsp:spPr>
        <a:xfrm>
          <a:off x="6296920" y="2177827"/>
          <a:ext cx="1435544" cy="1435544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Kỹ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năng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mềm</a:t>
          </a:r>
          <a:endParaRPr lang="en-US" sz="2400" kern="1200" dirty="0"/>
        </a:p>
      </dsp:txBody>
      <dsp:txXfrm>
        <a:off x="6507151" y="2388058"/>
        <a:ext cx="1015082" cy="1015082"/>
      </dsp:txXfrm>
    </dsp:sp>
    <dsp:sp modelId="{5AA516A6-C817-4DDA-9D15-9CCEBFD50881}">
      <dsp:nvSpPr>
        <dsp:cNvPr id="0" name=""/>
        <dsp:cNvSpPr/>
      </dsp:nvSpPr>
      <dsp:spPr>
        <a:xfrm>
          <a:off x="4120927" y="4353820"/>
          <a:ext cx="1435544" cy="1435544"/>
        </a:xfrm>
        <a:prstGeom prst="ellipse">
          <a:avLst/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Ngoại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ngữ</a:t>
          </a:r>
          <a:r>
            <a:rPr lang="en-US" sz="2800" kern="1200" dirty="0" smtClean="0"/>
            <a:t> </a:t>
          </a:r>
          <a:endParaRPr lang="en-US" sz="2800" kern="1200" dirty="0"/>
        </a:p>
      </dsp:txBody>
      <dsp:txXfrm>
        <a:off x="4331158" y="4564051"/>
        <a:ext cx="1015082" cy="1015082"/>
      </dsp:txXfrm>
    </dsp:sp>
    <dsp:sp modelId="{F00FAAE5-AFCC-4A84-85AE-0A510543EDD5}">
      <dsp:nvSpPr>
        <dsp:cNvPr id="0" name=""/>
        <dsp:cNvSpPr/>
      </dsp:nvSpPr>
      <dsp:spPr>
        <a:xfrm>
          <a:off x="1944935" y="2177827"/>
          <a:ext cx="1435544" cy="1435544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Tin </a:t>
          </a:r>
          <a:r>
            <a:rPr lang="en-US" sz="2800" kern="1200" dirty="0" err="1" smtClean="0"/>
            <a:t>học</a:t>
          </a:r>
          <a:r>
            <a:rPr lang="en-US" sz="2800" kern="1200" dirty="0" smtClean="0"/>
            <a:t> </a:t>
          </a:r>
          <a:endParaRPr lang="en-US" sz="2800" kern="1200" dirty="0"/>
        </a:p>
      </dsp:txBody>
      <dsp:txXfrm>
        <a:off x="2155166" y="2388058"/>
        <a:ext cx="1015082" cy="10150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66676" y="416731"/>
          <a:ext cx="7534656" cy="1069285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4836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Kiểm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soát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và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truyền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đạt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thông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tin</a:t>
          </a:r>
          <a:endParaRPr lang="en-US" sz="31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66676" y="416731"/>
        <a:ext cx="7534656" cy="1069285"/>
      </dsp:txXfrm>
    </dsp:sp>
    <dsp:sp modelId="{1BBB8544-FF40-46BE-9BC2-FD416B5AFC94}">
      <dsp:nvSpPr>
        <dsp:cNvPr id="0" name=""/>
        <dsp:cNvSpPr/>
      </dsp:nvSpPr>
      <dsp:spPr>
        <a:xfrm>
          <a:off x="304802" y="569117"/>
          <a:ext cx="1095002" cy="872057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2413" y="2836067"/>
          <a:ext cx="7572706" cy="998224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4836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Làm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việc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với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khách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hàng</a:t>
          </a:r>
          <a:endParaRPr lang="en-US" sz="31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2413" y="2836067"/>
        <a:ext cx="7572706" cy="998224"/>
      </dsp:txXfrm>
    </dsp:sp>
    <dsp:sp modelId="{B4A0F5A2-51C6-45C7-A17E-0BB067A82B61}">
      <dsp:nvSpPr>
        <dsp:cNvPr id="0" name=""/>
        <dsp:cNvSpPr/>
      </dsp:nvSpPr>
      <dsp:spPr>
        <a:xfrm>
          <a:off x="304805" y="2952737"/>
          <a:ext cx="981078" cy="825677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6659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6728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2363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5363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5616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100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245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8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08803741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</a:t>
            </a:r>
            <a:r>
              <a:rPr lang="en-US" sz="2600" dirty="0" err="1">
                <a:solidFill>
                  <a:schemeClr val="tx1"/>
                </a:solidFill>
              </a:rPr>
              <a:t>Nguyễn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Thị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Hiền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3276600"/>
            <a:ext cx="8229600" cy="1447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</a:t>
            </a:r>
            <a:endParaRPr lang="en-US" sz="4800" b="1" kern="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2800" y="1600200"/>
            <a:ext cx="57150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tin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quản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,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soát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truyền</a:t>
            </a:r>
            <a:r>
              <a:rPr lang="en-US" dirty="0" smtClean="0"/>
              <a:t> </a:t>
            </a:r>
            <a:r>
              <a:rPr lang="en-US" dirty="0" err="1" smtClean="0"/>
              <a:t>đạt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tin</a:t>
            </a:r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đàm</a:t>
            </a:r>
            <a:r>
              <a:rPr lang="en-US" dirty="0" smtClean="0"/>
              <a:t> </a:t>
            </a:r>
            <a:r>
              <a:rPr lang="en-US" dirty="0" err="1" smtClean="0"/>
              <a:t>phán</a:t>
            </a:r>
            <a:r>
              <a:rPr lang="en-US" dirty="0" smtClean="0"/>
              <a:t> </a:t>
            </a:r>
            <a:r>
              <a:rPr lang="en-US" dirty="0" err="1" smtClean="0"/>
              <a:t>thương</a:t>
            </a:r>
            <a:r>
              <a:rPr lang="en-US" dirty="0" smtClean="0"/>
              <a:t> </a:t>
            </a:r>
            <a:r>
              <a:rPr lang="en-US" dirty="0" smtClean="0"/>
              <a:t>l</a:t>
            </a:r>
            <a:r>
              <a:rPr lang="vi-VN" dirty="0" smtClean="0"/>
              <a:t>ượ</a:t>
            </a:r>
            <a:r>
              <a:rPr lang="en-US" dirty="0" smtClean="0"/>
              <a:t>ng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endParaRPr lang="en-US" dirty="0" smtClean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206118866"/>
              </p:ext>
            </p:extLst>
          </p:nvPr>
        </p:nvGraphicFramePr>
        <p:xfrm>
          <a:off x="685800" y="12192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81187" y="2819400"/>
            <a:ext cx="7077075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quản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pPr marL="342900" indent="-342900">
              <a:buAutoNum type="arabicPeriod"/>
            </a:pP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soát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876424" y="5292030"/>
            <a:ext cx="661987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cận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pPr marL="342900" indent="-342900">
              <a:buAutoNum type="arabicPeriod"/>
            </a:pP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đánh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doanh</a:t>
            </a:r>
            <a:r>
              <a:rPr lang="en-US" sz="2800" dirty="0" smtClean="0"/>
              <a:t> </a:t>
            </a:r>
            <a:r>
              <a:rPr lang="en-US" sz="2800" dirty="0" err="1" smtClean="0"/>
              <a:t>nghiệp</a:t>
            </a:r>
            <a:endParaRPr lang="en-US" sz="2800" dirty="0" smtClean="0"/>
          </a:p>
          <a:p>
            <a:pPr marL="342900" indent="-342900">
              <a:buAutoNum type="arabicPeriod"/>
            </a:pPr>
            <a:r>
              <a:rPr lang="en-US" sz="2800" dirty="0" err="1" smtClean="0"/>
              <a:t>Trao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95400" y="1905000"/>
            <a:ext cx="3698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</a:t>
            </a: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1195388" y="4267200"/>
            <a:ext cx="569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II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chung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nhà</a:t>
            </a:r>
            <a:r>
              <a:rPr lang="en-US" sz="2800" dirty="0" smtClean="0"/>
              <a:t> </a:t>
            </a:r>
            <a:r>
              <a:rPr lang="en-US" sz="2800" dirty="0" err="1" smtClean="0"/>
              <a:t>cung</a:t>
            </a:r>
            <a:r>
              <a:rPr lang="en-US" sz="2800" dirty="0" smtClean="0"/>
              <a:t> </a:t>
            </a:r>
            <a:r>
              <a:rPr lang="en-US" sz="2800" dirty="0" err="1" smtClean="0"/>
              <a:t>cấp</a:t>
            </a:r>
            <a:r>
              <a:rPr lang="en-US" sz="2800" dirty="0" smtClean="0"/>
              <a:t> NPL,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gia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:</a:t>
            </a:r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r>
              <a:rPr lang="en-US" sz="2800" dirty="0" smtClean="0"/>
              <a:t>, </a:t>
            </a:r>
            <a:r>
              <a:rPr lang="en-US" sz="2800" dirty="0" err="1" smtClean="0"/>
              <a:t>địa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,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đt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lạc</a:t>
            </a:r>
            <a:r>
              <a:rPr lang="en-US" sz="2800" dirty="0" smtClean="0"/>
              <a:t>, </a:t>
            </a:r>
            <a:r>
              <a:rPr lang="en-US" sz="2800" dirty="0" err="1" smtClean="0"/>
              <a:t>số</a:t>
            </a:r>
            <a:r>
              <a:rPr lang="en-US" sz="2800" dirty="0" smtClean="0"/>
              <a:t> fax,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hệ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Thương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, </a:t>
            </a:r>
            <a:r>
              <a:rPr lang="en-US" sz="2800" dirty="0" err="1" smtClean="0"/>
              <a:t>dòng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mô</a:t>
            </a:r>
            <a:r>
              <a:rPr lang="en-US" sz="2800" dirty="0" smtClean="0"/>
              <a:t>,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Kênh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phối</a:t>
            </a:r>
            <a:r>
              <a:rPr lang="en-US" sz="2800" dirty="0" smtClean="0"/>
              <a:t>, </a:t>
            </a:r>
            <a:r>
              <a:rPr lang="en-US" sz="2800" dirty="0" err="1" smtClean="0"/>
              <a:t>thâm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hoạt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3720"/>
            <a:ext cx="7696200" cy="609600"/>
          </a:xfrm>
        </p:spPr>
        <p:txBody>
          <a:bodyPr/>
          <a:lstStyle/>
          <a:p>
            <a:r>
              <a:rPr lang="en-US" sz="3600" dirty="0" smtClean="0"/>
              <a:t>VD: </a:t>
            </a:r>
            <a:r>
              <a:rPr lang="en-US" sz="3600" dirty="0" err="1" smtClean="0"/>
              <a:t>Thông</a:t>
            </a:r>
            <a:r>
              <a:rPr lang="en-US" sz="3600" dirty="0" smtClean="0"/>
              <a:t> tin </a:t>
            </a:r>
            <a:r>
              <a:rPr lang="en-US" sz="3600" dirty="0" err="1" smtClean="0"/>
              <a:t>về</a:t>
            </a:r>
            <a:r>
              <a:rPr lang="en-US" sz="3600" dirty="0" smtClean="0"/>
              <a:t> </a:t>
            </a:r>
            <a:r>
              <a:rPr lang="en-US" sz="3600" dirty="0" err="1" smtClean="0"/>
              <a:t>công</a:t>
            </a:r>
            <a:r>
              <a:rPr lang="en-US" sz="3600" dirty="0" smtClean="0"/>
              <a:t> ty </a:t>
            </a:r>
            <a:r>
              <a:rPr lang="en-US" sz="3600" dirty="0" err="1" smtClean="0"/>
              <a:t>Việt</a:t>
            </a:r>
            <a:r>
              <a:rPr lang="en-US" sz="3600" dirty="0" smtClean="0"/>
              <a:t> </a:t>
            </a:r>
            <a:r>
              <a:rPr lang="en-US" sz="3600" dirty="0" err="1" smtClean="0"/>
              <a:t>Tiến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13333" t="17391" r="14167" b="4052"/>
          <a:stretch/>
        </p:blipFill>
        <p:spPr>
          <a:xfrm>
            <a:off x="28575" y="1380357"/>
            <a:ext cx="8991600" cy="5477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51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dẫn</a:t>
            </a:r>
            <a:r>
              <a:rPr lang="en-US" sz="2800" dirty="0" smtClean="0"/>
              <a:t>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giai</a:t>
            </a:r>
            <a:r>
              <a:rPr lang="en-US" sz="2800" dirty="0" smtClean="0"/>
              <a:t> </a:t>
            </a:r>
            <a:r>
              <a:rPr lang="en-US" sz="2800" dirty="0" err="1" smtClean="0"/>
              <a:t>đoạn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.</a:t>
            </a:r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đặt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 </a:t>
            </a:r>
            <a:r>
              <a:rPr lang="en-US" sz="2800" dirty="0" err="1" smtClean="0"/>
              <a:t>mô</a:t>
            </a:r>
            <a:r>
              <a:rPr lang="en-US" sz="2800" dirty="0" smtClean="0"/>
              <a:t> </a:t>
            </a:r>
            <a:r>
              <a:rPr lang="en-US" sz="2800" dirty="0" err="1" smtClean="0"/>
              <a:t>tả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ngày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….</a:t>
            </a:r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: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mùa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,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, </a:t>
            </a:r>
            <a:r>
              <a:rPr lang="en-US" sz="2800" dirty="0" err="1" smtClean="0"/>
              <a:t>ngày</a:t>
            </a:r>
            <a:r>
              <a:rPr lang="en-US" sz="2800" dirty="0" smtClean="0"/>
              <a:t> </a:t>
            </a:r>
            <a:r>
              <a:rPr lang="en-US" sz="2800" dirty="0" err="1" smtClean="0"/>
              <a:t>gửi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Rập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: </a:t>
            </a:r>
            <a:r>
              <a:rPr lang="en-US" sz="2800" dirty="0" err="1" smtClean="0"/>
              <a:t>rập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size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r>
              <a:rPr lang="en-US" sz="2800" dirty="0" err="1" smtClean="0"/>
              <a:t>bản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7239000" cy="609600"/>
          </a:xfrm>
        </p:spPr>
        <p:txBody>
          <a:bodyPr/>
          <a:lstStyle/>
          <a:p>
            <a:r>
              <a:rPr lang="en-US" dirty="0" smtClean="0"/>
              <a:t>VD: </a:t>
            </a:r>
            <a:r>
              <a:rPr lang="en-US" dirty="0" err="1" smtClean="0"/>
              <a:t>Bảng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804862" y="33718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5739731"/>
              </p:ext>
            </p:extLst>
          </p:nvPr>
        </p:nvGraphicFramePr>
        <p:xfrm>
          <a:off x="304801" y="2209800"/>
          <a:ext cx="8704498" cy="396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Worksheet" r:id="rId3" imgW="6067425" imgH="2571750" progId="Excel.Sheet.12">
                  <p:embed/>
                </p:oleObj>
              </mc:Choice>
              <mc:Fallback>
                <p:oleObj name="Worksheet" r:id="rId3" imgW="6067425" imgH="2571750" progId="Excel.Sheet.12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1" y="2209800"/>
                        <a:ext cx="8704498" cy="3962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81534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Bảng</a:t>
            </a:r>
            <a:r>
              <a:rPr lang="en-US" sz="2800" dirty="0" smtClean="0"/>
              <a:t> code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: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gồm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gam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NPL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endParaRPr lang="en-US" sz="2800" dirty="0" smtClean="0"/>
          </a:p>
          <a:p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r>
              <a:rPr lang="en-US" sz="2800" dirty="0" smtClean="0"/>
              <a:t>: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mô</a:t>
            </a:r>
            <a:r>
              <a:rPr lang="en-US" sz="2800" dirty="0" smtClean="0"/>
              <a:t> </a:t>
            </a:r>
            <a:r>
              <a:rPr lang="en-US" sz="2800" dirty="0" err="1" smtClean="0"/>
              <a:t>tả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,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may, </a:t>
            </a:r>
            <a:r>
              <a:rPr lang="en-US" sz="2800" dirty="0" err="1" smtClean="0"/>
              <a:t>cấu</a:t>
            </a:r>
            <a:r>
              <a:rPr lang="en-US" sz="2800" dirty="0" smtClean="0"/>
              <a:t> </a:t>
            </a:r>
            <a:r>
              <a:rPr lang="en-US" sz="2800" dirty="0" err="1" smtClean="0"/>
              <a:t>trúc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tiêu</a:t>
            </a:r>
            <a:r>
              <a:rPr lang="en-US" sz="2800" dirty="0" smtClean="0"/>
              <a:t> </a:t>
            </a:r>
            <a:r>
              <a:rPr lang="en-US" sz="2800" dirty="0" err="1" smtClean="0"/>
              <a:t>chuẩn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NPL,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…</a:t>
            </a:r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kết</a:t>
            </a:r>
            <a:r>
              <a:rPr lang="en-US" sz="2800" dirty="0" smtClean="0"/>
              <a:t> </a:t>
            </a:r>
            <a:r>
              <a:rPr lang="en-US" sz="2800" dirty="0" err="1" smtClean="0"/>
              <a:t>quả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NPL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7696200" cy="609600"/>
          </a:xfrm>
        </p:spPr>
        <p:txBody>
          <a:bodyPr/>
          <a:lstStyle/>
          <a:p>
            <a:r>
              <a:rPr lang="en-US" dirty="0" smtClean="0"/>
              <a:t>VD: </a:t>
            </a:r>
            <a:r>
              <a:rPr lang="en-US" dirty="0" err="1" smtClean="0"/>
              <a:t>Bảng</a:t>
            </a:r>
            <a:r>
              <a:rPr lang="en-US" dirty="0" smtClean="0"/>
              <a:t> HDSD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phụ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pic>
        <p:nvPicPr>
          <p:cNvPr id="5" name="Picture 4" descr="G:\KHOA -\hinh\DSC0064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028700"/>
            <a:ext cx="8534400" cy="560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498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góp</a:t>
            </a:r>
            <a:r>
              <a:rPr lang="en-US" sz="2800" dirty="0" smtClean="0"/>
              <a:t> ý </a:t>
            </a:r>
            <a:r>
              <a:rPr lang="en-US" sz="2800" dirty="0" err="1" smtClean="0"/>
              <a:t>duyệt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rập</a:t>
            </a:r>
            <a:r>
              <a:rPr lang="en-US" sz="2800" dirty="0" smtClean="0"/>
              <a:t>,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, </a:t>
            </a:r>
            <a:r>
              <a:rPr lang="en-US" sz="2800" dirty="0" err="1" smtClean="0"/>
              <a:t>sơ</a:t>
            </a:r>
            <a:r>
              <a:rPr lang="en-US" sz="2800" dirty="0" smtClean="0"/>
              <a:t> </a:t>
            </a:r>
            <a:r>
              <a:rPr lang="en-US" sz="2800" dirty="0" err="1" smtClean="0"/>
              <a:t>đồ</a:t>
            </a:r>
            <a:r>
              <a:rPr lang="en-US" sz="2800" dirty="0" smtClean="0"/>
              <a:t> </a:t>
            </a:r>
            <a:r>
              <a:rPr lang="en-US" sz="2800" dirty="0" err="1" smtClean="0"/>
              <a:t>cắt</a:t>
            </a:r>
            <a:endParaRPr lang="en-US" sz="2800" dirty="0" smtClean="0"/>
          </a:p>
          <a:p>
            <a:r>
              <a:rPr lang="en-US" sz="2800" dirty="0" err="1" smtClean="0"/>
              <a:t>Tiêu</a:t>
            </a:r>
            <a:r>
              <a:rPr lang="en-US" sz="2800" dirty="0" smtClean="0"/>
              <a:t> </a:t>
            </a:r>
            <a:r>
              <a:rPr lang="en-US" sz="2800" dirty="0" err="1" smtClean="0"/>
              <a:t>chuẩn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cáo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: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dư</a:t>
            </a:r>
            <a:r>
              <a:rPr lang="en-US" sz="2800" dirty="0" smtClean="0"/>
              <a:t>, </a:t>
            </a:r>
            <a:r>
              <a:rPr lang="en-US" sz="2800" dirty="0" err="1" smtClean="0"/>
              <a:t>thiếu</a:t>
            </a:r>
            <a:r>
              <a:rPr lang="en-US" sz="2800" dirty="0" smtClean="0"/>
              <a:t>,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phối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size</a:t>
            </a:r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phản</a:t>
            </a:r>
            <a:r>
              <a:rPr lang="en-US" sz="2800" dirty="0" smtClean="0"/>
              <a:t> </a:t>
            </a:r>
            <a:r>
              <a:rPr lang="en-US" sz="2800" dirty="0" err="1" smtClean="0"/>
              <a:t>ánh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6934200" cy="609600"/>
          </a:xfrm>
        </p:spPr>
        <p:txBody>
          <a:bodyPr/>
          <a:lstStyle/>
          <a:p>
            <a:r>
              <a:rPr lang="en-US" dirty="0" err="1" smtClean="0"/>
              <a:t>Vd</a:t>
            </a:r>
            <a:r>
              <a:rPr lang="en-US" dirty="0" smtClean="0"/>
              <a:t>: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góp</a:t>
            </a:r>
            <a:r>
              <a:rPr lang="en-US" dirty="0" smtClean="0"/>
              <a:t> ý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0000" t="15911" r="33333" b="7015"/>
          <a:stretch/>
        </p:blipFill>
        <p:spPr>
          <a:xfrm>
            <a:off x="152400" y="1069230"/>
            <a:ext cx="8839200" cy="5802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093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1905000"/>
            <a:ext cx="8610600" cy="4297363"/>
          </a:xfrm>
        </p:spPr>
        <p:txBody>
          <a:bodyPr/>
          <a:lstStyle/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hoạch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phương</a:t>
            </a:r>
            <a:r>
              <a:rPr lang="en-US" sz="2800" dirty="0" smtClean="0"/>
              <a:t> </a:t>
            </a:r>
            <a:r>
              <a:rPr lang="en-US" sz="2800" dirty="0" err="1" smtClean="0"/>
              <a:t>tiện</a:t>
            </a:r>
            <a:r>
              <a:rPr lang="en-US" sz="2800" dirty="0" smtClean="0"/>
              <a:t>, </a:t>
            </a:r>
            <a:r>
              <a:rPr lang="en-US" sz="2800" dirty="0" err="1" smtClean="0"/>
              <a:t>lịch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, packing list…</a:t>
            </a:r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sinh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quá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thu</a:t>
            </a:r>
            <a:r>
              <a:rPr lang="en-US" sz="2800" dirty="0" smtClean="0"/>
              <a:t> </a:t>
            </a:r>
            <a:r>
              <a:rPr lang="en-US" sz="2800" dirty="0" err="1" smtClean="0"/>
              <a:t>mua</a:t>
            </a:r>
            <a:r>
              <a:rPr lang="en-US" sz="2800" dirty="0" smtClean="0"/>
              <a:t>,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toán</a:t>
            </a:r>
            <a:endParaRPr lang="en-US" sz="2800" dirty="0" smtClean="0"/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cáo</a:t>
            </a:r>
            <a:r>
              <a:rPr lang="en-US" sz="2800" dirty="0" smtClean="0"/>
              <a:t> </a:t>
            </a:r>
            <a:r>
              <a:rPr lang="en-US" sz="2800" dirty="0" err="1" smtClean="0"/>
              <a:t>doanh</a:t>
            </a:r>
            <a:r>
              <a:rPr lang="en-US" sz="2800" dirty="0" smtClean="0"/>
              <a:t> </a:t>
            </a:r>
            <a:r>
              <a:rPr lang="en-US" sz="2800" dirty="0" err="1" smtClean="0"/>
              <a:t>thu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nội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soát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mảng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xuyên</a:t>
            </a:r>
            <a:r>
              <a:rPr lang="en-US" sz="2800" dirty="0" smtClean="0"/>
              <a:t> </a:t>
            </a:r>
            <a:r>
              <a:rPr lang="en-US" sz="2800" dirty="0" err="1" smtClean="0"/>
              <a:t>suốt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mang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tính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quyết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định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toàn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gián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cấp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,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None/>
            </a:pPr>
            <a:r>
              <a:rPr lang="en-US" sz="2800" dirty="0" smtClean="0"/>
              <a:t>VD: </a:t>
            </a:r>
          </a:p>
          <a:p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QLĐH </a:t>
            </a:r>
            <a:r>
              <a:rPr lang="en-US" sz="2800" dirty="0" err="1" smtClean="0"/>
              <a:t>chuyên</a:t>
            </a:r>
            <a:r>
              <a:rPr lang="en-US" sz="2800" dirty="0" smtClean="0"/>
              <a:t> </a:t>
            </a:r>
            <a:r>
              <a:rPr lang="en-US" sz="2800" dirty="0" err="1" smtClean="0"/>
              <a:t>trách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: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tâm</a:t>
            </a:r>
            <a:r>
              <a:rPr lang="en-US" sz="2800" dirty="0" smtClean="0"/>
              <a:t> </a:t>
            </a:r>
            <a:r>
              <a:rPr lang="en-US" sz="2800" dirty="0" err="1" smtClean="0"/>
              <a:t>tình</a:t>
            </a:r>
            <a:r>
              <a:rPr lang="en-US" sz="2800" dirty="0" smtClean="0"/>
              <a:t> </a:t>
            </a:r>
            <a:r>
              <a:rPr lang="en-US" sz="2800" dirty="0" err="1" smtClean="0"/>
              <a:t>trạng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, </a:t>
            </a:r>
            <a:r>
              <a:rPr lang="en-US" sz="2800" dirty="0" err="1" smtClean="0"/>
              <a:t>tiến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,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góp</a:t>
            </a:r>
            <a:r>
              <a:rPr lang="en-US" sz="2800" dirty="0" smtClean="0"/>
              <a:t> ý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QLĐH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: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NPL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,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, </a:t>
            </a:r>
            <a:r>
              <a:rPr lang="en-US" sz="2800" dirty="0" err="1" smtClean="0"/>
              <a:t>chào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NCC</a:t>
            </a:r>
          </a:p>
          <a:p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QLDDH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đặt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: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, code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soát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nắm</a:t>
            </a:r>
            <a:r>
              <a:rPr lang="en-US" sz="2800" dirty="0" smtClean="0"/>
              <a:t> </a:t>
            </a:r>
            <a:r>
              <a:rPr lang="en-US" sz="2800" dirty="0" err="1" smtClean="0"/>
              <a:t>bắt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tích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cực</a:t>
            </a:r>
            <a:r>
              <a:rPr lang="en-US" sz="2800" dirty="0" smtClean="0">
                <a:solidFill>
                  <a:srgbClr val="FF0000"/>
                </a:solidFill>
              </a:rPr>
              <a:t>, </a:t>
            </a:r>
            <a:r>
              <a:rPr lang="en-US" sz="2800" dirty="0" err="1" smtClean="0">
                <a:solidFill>
                  <a:srgbClr val="FF0000"/>
                </a:solidFill>
              </a:rPr>
              <a:t>kịp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thời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mọi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Đảm</a:t>
            </a:r>
            <a:r>
              <a:rPr lang="en-US" sz="2800" dirty="0" smtClean="0"/>
              <a:t> </a:t>
            </a:r>
            <a:r>
              <a:rPr lang="en-US" sz="2800" dirty="0" err="1" smtClean="0"/>
              <a:t>bảo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thư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điện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tử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luôn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hoạt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động</a:t>
            </a:r>
            <a:r>
              <a:rPr lang="en-US" sz="2800" dirty="0" smtClean="0"/>
              <a:t>,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kịp</a:t>
            </a:r>
            <a:r>
              <a:rPr lang="en-US" sz="2800" dirty="0" smtClean="0"/>
              <a:t> </a:t>
            </a:r>
            <a:r>
              <a:rPr lang="en-US" sz="2800" dirty="0" err="1" smtClean="0"/>
              <a:t>thời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email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phía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cấp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, </a:t>
            </a: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 smtClean="0"/>
              <a:t>nghiệp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>
                <a:solidFill>
                  <a:srgbClr val="FF0000"/>
                </a:solidFill>
              </a:rPr>
              <a:t>Chú</a:t>
            </a:r>
            <a:r>
              <a:rPr lang="en-US" sz="2800" dirty="0" smtClean="0">
                <a:solidFill>
                  <a:srgbClr val="FF0000"/>
                </a:solidFill>
              </a:rPr>
              <a:t> ý </a:t>
            </a:r>
            <a:r>
              <a:rPr lang="en-US" sz="2800" dirty="0" err="1" smtClean="0">
                <a:solidFill>
                  <a:srgbClr val="FF0000"/>
                </a:solidFill>
              </a:rPr>
              <a:t>và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xem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xét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kỹ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mọi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thông</a:t>
            </a:r>
            <a:r>
              <a:rPr lang="en-US" sz="2800" dirty="0" smtClean="0">
                <a:solidFill>
                  <a:srgbClr val="FF0000"/>
                </a:solidFill>
              </a:rPr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, </a:t>
            </a:r>
            <a:r>
              <a:rPr lang="en-US" sz="2800" dirty="0" err="1" smtClean="0"/>
              <a:t>tránh</a:t>
            </a:r>
            <a:r>
              <a:rPr lang="en-US" sz="2800" dirty="0" smtClean="0"/>
              <a:t> </a:t>
            </a:r>
            <a:r>
              <a:rPr lang="en-US" sz="2800" dirty="0" err="1" smtClean="0"/>
              <a:t>bỏ</a:t>
            </a:r>
            <a:r>
              <a:rPr lang="en-US" sz="2800" dirty="0" smtClean="0"/>
              <a:t> </a:t>
            </a:r>
            <a:r>
              <a:rPr lang="en-US" sz="2800" dirty="0" err="1" smtClean="0"/>
              <a:t>sót</a:t>
            </a:r>
            <a:r>
              <a:rPr lang="en-US" sz="2800" dirty="0" smtClean="0"/>
              <a:t>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, </a:t>
            </a:r>
            <a:r>
              <a:rPr lang="en-US" sz="2800" dirty="0" err="1" smtClean="0"/>
              <a:t>hiểu</a:t>
            </a:r>
            <a:r>
              <a:rPr lang="en-US" sz="2800" dirty="0" smtClean="0"/>
              <a:t> </a:t>
            </a:r>
            <a:r>
              <a:rPr lang="en-US" sz="2800" dirty="0" err="1" smtClean="0"/>
              <a:t>sai</a:t>
            </a:r>
            <a:r>
              <a:rPr lang="en-US" sz="2800" dirty="0" smtClean="0"/>
              <a:t> ý</a:t>
            </a:r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>
                <a:solidFill>
                  <a:srgbClr val="FF0000"/>
                </a:solidFill>
              </a:rPr>
              <a:t>Ghi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chú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riêng</a:t>
            </a:r>
            <a:r>
              <a:rPr lang="en-US" sz="2800" dirty="0" smtClean="0">
                <a:solidFill>
                  <a:srgbClr val="FF0000"/>
                </a:solidFill>
              </a:rPr>
              <a:t>, </a:t>
            </a:r>
            <a:r>
              <a:rPr lang="en-US" sz="2800" dirty="0" err="1" smtClean="0">
                <a:solidFill>
                  <a:srgbClr val="FF0000"/>
                </a:solidFill>
              </a:rPr>
              <a:t>hoặc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làm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nổi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bật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tr</a:t>
            </a:r>
            <a:r>
              <a:rPr lang="vi-VN" sz="2800" dirty="0"/>
              <a:t>ọ</a:t>
            </a:r>
            <a:r>
              <a:rPr lang="en-US" sz="2800" dirty="0" smtClean="0"/>
              <a:t>ng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đang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dõi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soát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/>
              <a:t>Hiểu</a:t>
            </a:r>
            <a:r>
              <a:rPr lang="en-US" sz="2800" dirty="0" smtClean="0"/>
              <a:t> </a:t>
            </a:r>
            <a:r>
              <a:rPr lang="en-US" sz="2800" dirty="0" err="1" smtClean="0"/>
              <a:t>rõ</a:t>
            </a:r>
            <a:r>
              <a:rPr lang="en-US" sz="2800" dirty="0" smtClean="0"/>
              <a:t> </a:t>
            </a:r>
            <a:r>
              <a:rPr lang="en-US" sz="2800" dirty="0" err="1" smtClean="0"/>
              <a:t>ràng</a:t>
            </a:r>
            <a:r>
              <a:rPr lang="en-US" sz="2800" dirty="0" smtClean="0"/>
              <a:t>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qua </a:t>
            </a:r>
            <a:r>
              <a:rPr lang="en-US" sz="2800" dirty="0" err="1" smtClean="0"/>
              <a:t>lời</a:t>
            </a:r>
            <a:r>
              <a:rPr lang="en-US" sz="2800" dirty="0" smtClean="0"/>
              <a:t> </a:t>
            </a:r>
            <a:r>
              <a:rPr lang="en-US" sz="2800" dirty="0" err="1" smtClean="0"/>
              <a:t>nói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ghi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chép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lại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sai</a:t>
            </a:r>
            <a:r>
              <a:rPr lang="en-US" sz="2800" dirty="0" smtClean="0"/>
              <a:t> </a:t>
            </a:r>
            <a:r>
              <a:rPr lang="en-US" sz="2800" dirty="0" err="1" smtClean="0"/>
              <a:t>sót</a:t>
            </a:r>
            <a:endParaRPr lang="en-US" sz="2800" dirty="0" smtClean="0"/>
          </a:p>
          <a:p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gấp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quyết</a:t>
            </a:r>
            <a:r>
              <a:rPr lang="en-US" sz="2800" dirty="0" smtClean="0"/>
              <a:t> </a:t>
            </a:r>
            <a:r>
              <a:rPr lang="en-US" sz="2800" dirty="0" err="1" smtClean="0"/>
              <a:t>ngay</a:t>
            </a:r>
            <a:endParaRPr lang="en-US" sz="2800" dirty="0" smtClean="0"/>
          </a:p>
          <a:p>
            <a:r>
              <a:rPr lang="en-US" sz="2800" dirty="0" err="1" smtClean="0"/>
              <a:t>Xác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lịch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quyết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endParaRPr lang="en-US" sz="2800" dirty="0" smtClean="0"/>
          </a:p>
          <a:p>
            <a:r>
              <a:rPr lang="en-US" sz="2800" dirty="0" err="1" smtClean="0"/>
              <a:t>Thường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xuyên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kiểm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tra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đôn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đốc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>
                <a:solidFill>
                  <a:srgbClr val="FF0000"/>
                </a:solidFill>
              </a:rPr>
              <a:t>Chuẩn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bị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kỹ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lưỡng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nội</a:t>
            </a:r>
            <a:r>
              <a:rPr lang="en-US" sz="2800" dirty="0" smtClean="0"/>
              <a:t> dung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bố</a:t>
            </a:r>
            <a:r>
              <a:rPr lang="en-US" sz="2800" dirty="0" smtClean="0"/>
              <a:t> </a:t>
            </a:r>
            <a:r>
              <a:rPr lang="en-US" sz="2800" dirty="0" err="1" smtClean="0"/>
              <a:t>cục</a:t>
            </a:r>
            <a:r>
              <a:rPr lang="en-US" sz="2800" dirty="0" smtClean="0"/>
              <a:t> </a:t>
            </a:r>
            <a:r>
              <a:rPr lang="en-US" sz="2800" dirty="0" err="1" smtClean="0"/>
              <a:t>chặt</a:t>
            </a:r>
            <a:r>
              <a:rPr lang="en-US" sz="2800" dirty="0" smtClean="0"/>
              <a:t> </a:t>
            </a:r>
            <a:r>
              <a:rPr lang="en-US" sz="2800" dirty="0" err="1" smtClean="0"/>
              <a:t>chẽ</a:t>
            </a:r>
            <a:r>
              <a:rPr lang="en-US" sz="2800" dirty="0" smtClean="0"/>
              <a:t>,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dàn</a:t>
            </a:r>
            <a:r>
              <a:rPr lang="en-US" sz="2800" dirty="0" smtClean="0"/>
              <a:t> ý </a:t>
            </a:r>
            <a:r>
              <a:rPr lang="en-US" sz="2800" dirty="0" err="1" smtClean="0"/>
              <a:t>rõ</a:t>
            </a:r>
            <a:r>
              <a:rPr lang="en-US" sz="2800" dirty="0" smtClean="0"/>
              <a:t> </a:t>
            </a:r>
            <a:r>
              <a:rPr lang="en-US" sz="2800" dirty="0" err="1" smtClean="0"/>
              <a:t>ràng</a:t>
            </a:r>
            <a:r>
              <a:rPr lang="en-US" sz="2800" dirty="0" smtClean="0"/>
              <a:t>, </a:t>
            </a:r>
            <a:r>
              <a:rPr lang="en-US" sz="2800" dirty="0" err="1" smtClean="0"/>
              <a:t>ngắn</a:t>
            </a:r>
            <a:r>
              <a:rPr lang="en-US" sz="2800" dirty="0" smtClean="0"/>
              <a:t> </a:t>
            </a:r>
            <a:r>
              <a:rPr lang="en-US" sz="2800" dirty="0" err="1" smtClean="0"/>
              <a:t>gọn</a:t>
            </a:r>
            <a:r>
              <a:rPr lang="en-US" sz="2800" dirty="0" smtClean="0"/>
              <a:t>, </a:t>
            </a:r>
            <a:r>
              <a:rPr lang="en-US" sz="2800" dirty="0" err="1" smtClean="0"/>
              <a:t>súc</a:t>
            </a:r>
            <a:r>
              <a:rPr lang="en-US" sz="2800" dirty="0" smtClean="0"/>
              <a:t> </a:t>
            </a:r>
            <a:r>
              <a:rPr lang="en-US" sz="2800" dirty="0" err="1" smtClean="0"/>
              <a:t>tích</a:t>
            </a:r>
            <a:r>
              <a:rPr lang="en-US" sz="2800" dirty="0" smtClean="0"/>
              <a:t> </a:t>
            </a:r>
            <a:r>
              <a:rPr lang="en-US" sz="2800" dirty="0" err="1" smtClean="0"/>
              <a:t>phù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endParaRPr lang="en-US" sz="2800" dirty="0" smtClean="0"/>
          </a:p>
          <a:p>
            <a:r>
              <a:rPr lang="en-US" sz="2800" dirty="0" err="1" smtClean="0">
                <a:solidFill>
                  <a:srgbClr val="FF0000"/>
                </a:solidFill>
              </a:rPr>
              <a:t>Nhấn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mạnh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thông</a:t>
            </a:r>
            <a:r>
              <a:rPr lang="en-US" sz="2800" dirty="0" smtClean="0">
                <a:solidFill>
                  <a:srgbClr val="FF0000"/>
                </a:solidFill>
              </a:rPr>
              <a:t> tin </a:t>
            </a:r>
            <a:r>
              <a:rPr lang="en-US" sz="2800" dirty="0" err="1" smtClean="0">
                <a:solidFill>
                  <a:srgbClr val="FF0000"/>
                </a:solidFill>
              </a:rPr>
              <a:t>quan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trọng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nhau</a:t>
            </a:r>
            <a:endParaRPr lang="en-US" sz="2800" dirty="0" smtClean="0"/>
          </a:p>
          <a:p>
            <a:r>
              <a:rPr lang="en-US" sz="2800" dirty="0" err="1" smtClean="0">
                <a:solidFill>
                  <a:srgbClr val="FF0000"/>
                </a:solidFill>
              </a:rPr>
              <a:t>Cập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nhật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liên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tục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 </a:t>
            </a:r>
            <a:r>
              <a:rPr lang="en-US" sz="2800" dirty="0" err="1" smtClean="0"/>
              <a:t>nhất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/>
              <a:t>Tuyệt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không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nắm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giữ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thông</a:t>
            </a:r>
            <a:r>
              <a:rPr lang="en-US" sz="2800" dirty="0" smtClean="0">
                <a:solidFill>
                  <a:srgbClr val="FF0000"/>
                </a:solidFill>
              </a:rPr>
              <a:t> tin hay </a:t>
            </a:r>
            <a:r>
              <a:rPr lang="en-US" sz="2800" dirty="0" err="1" smtClean="0">
                <a:solidFill>
                  <a:srgbClr val="FF0000"/>
                </a:solidFill>
              </a:rPr>
              <a:t>trì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hoãn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phổ</a:t>
            </a:r>
            <a:r>
              <a:rPr lang="en-US" sz="2800" dirty="0" smtClean="0"/>
              <a:t> </a:t>
            </a:r>
            <a:r>
              <a:rPr lang="en-US" sz="2800" dirty="0" err="1" smtClean="0"/>
              <a:t>biến</a:t>
            </a:r>
            <a:r>
              <a:rPr lang="en-US" sz="2800" dirty="0" smtClean="0"/>
              <a:t> </a:t>
            </a:r>
            <a:r>
              <a:rPr lang="en-US" sz="2800" dirty="0" err="1" smtClean="0"/>
              <a:t>chia</a:t>
            </a:r>
            <a:r>
              <a:rPr lang="en-US" sz="2800" dirty="0" smtClean="0"/>
              <a:t> </a:t>
            </a:r>
            <a:r>
              <a:rPr lang="en-US" sz="2800" dirty="0" err="1" smtClean="0"/>
              <a:t>sẻ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endParaRPr lang="en-US" sz="2800" dirty="0" smtClean="0"/>
          </a:p>
          <a:p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nên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mỗi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lần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một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thông</a:t>
            </a:r>
            <a:r>
              <a:rPr lang="en-US" sz="2800" dirty="0" smtClean="0">
                <a:solidFill>
                  <a:srgbClr val="FF0000"/>
                </a:solidFill>
              </a:rPr>
              <a:t> tin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mail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chủ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rõ</a:t>
            </a:r>
            <a:r>
              <a:rPr lang="en-US" sz="2800" dirty="0" smtClean="0"/>
              <a:t> </a:t>
            </a:r>
            <a:r>
              <a:rPr lang="en-US" sz="2800" dirty="0" err="1" smtClean="0"/>
              <a:t>ràng</a:t>
            </a:r>
            <a:endParaRPr lang="en-US" sz="2800" dirty="0" smtClean="0"/>
          </a:p>
          <a:p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yêu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cầu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xác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nhận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từ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bên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nhận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thông</a:t>
            </a:r>
            <a:r>
              <a:rPr lang="en-US" sz="2800" dirty="0" smtClean="0">
                <a:solidFill>
                  <a:srgbClr val="FF0000"/>
                </a:solidFill>
              </a:rPr>
              <a:t> tin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đảm</a:t>
            </a:r>
            <a:r>
              <a:rPr lang="en-US" sz="2800" dirty="0" smtClean="0"/>
              <a:t> </a:t>
            </a:r>
            <a:r>
              <a:rPr lang="en-US" sz="2800" dirty="0" err="1" smtClean="0"/>
              <a:t>bảo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hiểu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,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endParaRPr lang="en-US" sz="2800" dirty="0" smtClean="0"/>
          </a:p>
          <a:p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thái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</a:t>
            </a:r>
            <a:r>
              <a:rPr lang="en-US" sz="2800" dirty="0" err="1" smtClean="0"/>
              <a:t>mực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tin.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cận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quả</a:t>
            </a:r>
            <a:r>
              <a:rPr lang="en-US" sz="2800" dirty="0" smtClean="0"/>
              <a:t> </a:t>
            </a:r>
            <a:r>
              <a:rPr lang="en-US" sz="2800" dirty="0" err="1" smtClean="0"/>
              <a:t>nhất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gửi</a:t>
            </a:r>
            <a:r>
              <a:rPr lang="en-US" sz="2800" dirty="0" smtClean="0"/>
              <a:t> </a:t>
            </a:r>
            <a:r>
              <a:rPr lang="en-US" sz="2800" dirty="0" err="1" smtClean="0"/>
              <a:t>thư</a:t>
            </a:r>
            <a:r>
              <a:rPr lang="en-US" sz="2800" dirty="0" smtClean="0"/>
              <a:t> </a:t>
            </a:r>
            <a:r>
              <a:rPr lang="vi-VN" sz="2800" dirty="0" smtClean="0"/>
              <a:t>n</a:t>
            </a:r>
            <a:r>
              <a:rPr lang="en-US" sz="2800" dirty="0" err="1" smtClean="0"/>
              <a:t>gỏ</a:t>
            </a:r>
            <a:r>
              <a:rPr lang="en-US" sz="2800" dirty="0" smtClean="0"/>
              <a:t> </a:t>
            </a:r>
            <a:r>
              <a:rPr lang="en-US" sz="2800" dirty="0" err="1" smtClean="0"/>
              <a:t>giới</a:t>
            </a:r>
            <a:r>
              <a:rPr lang="en-US" sz="2800" dirty="0" smtClean="0"/>
              <a:t> </a:t>
            </a:r>
            <a:r>
              <a:rPr lang="en-US" sz="2800" dirty="0" err="1" smtClean="0"/>
              <a:t>thiệu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ty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gồm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nội</a:t>
            </a:r>
            <a:r>
              <a:rPr lang="en-US" sz="2800" dirty="0" smtClean="0"/>
              <a:t> dung </a:t>
            </a:r>
            <a:r>
              <a:rPr lang="en-US" sz="2800" dirty="0" err="1" smtClean="0"/>
              <a:t>sau</a:t>
            </a:r>
            <a:r>
              <a:rPr lang="en-US" sz="2800" dirty="0" smtClean="0"/>
              <a:t>:</a:t>
            </a:r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điệp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ban </a:t>
            </a:r>
            <a:r>
              <a:rPr lang="en-US" sz="2800" dirty="0" err="1" smtClean="0"/>
              <a:t>giám</a:t>
            </a:r>
            <a:r>
              <a:rPr lang="en-US" sz="2800" dirty="0" smtClean="0"/>
              <a:t> </a:t>
            </a:r>
            <a:r>
              <a:rPr lang="en-US" sz="2800" dirty="0" err="1" smtClean="0"/>
              <a:t>đốc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tổng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endParaRPr lang="en-US" sz="2800" dirty="0" smtClean="0"/>
          </a:p>
          <a:p>
            <a:r>
              <a:rPr lang="en-US" sz="2800" dirty="0" err="1" smtClean="0"/>
              <a:t>Sơ</a:t>
            </a:r>
            <a:r>
              <a:rPr lang="en-US" sz="2800" dirty="0" smtClean="0"/>
              <a:t> </a:t>
            </a:r>
            <a:r>
              <a:rPr lang="en-US" sz="2800" dirty="0" err="1" smtClean="0"/>
              <a:t>đồ</a:t>
            </a:r>
            <a:r>
              <a:rPr lang="en-US" sz="2800" dirty="0" smtClean="0"/>
              <a:t> </a:t>
            </a:r>
            <a:r>
              <a:rPr lang="en-US" sz="2800" dirty="0" err="1" smtClean="0"/>
              <a:t>tổ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endParaRPr lang="en-US" sz="2800" dirty="0" smtClean="0"/>
          </a:p>
          <a:p>
            <a:r>
              <a:rPr lang="en-US" sz="2800" dirty="0" err="1" smtClean="0"/>
              <a:t>Văn</a:t>
            </a:r>
            <a:r>
              <a:rPr lang="en-US" sz="2800" dirty="0" smtClean="0"/>
              <a:t> </a:t>
            </a:r>
            <a:r>
              <a:rPr lang="en-US" sz="2800" dirty="0" err="1" smtClean="0"/>
              <a:t>hóa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endParaRPr lang="en-US" sz="2800" dirty="0" smtClean="0"/>
          </a:p>
          <a:p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tiêu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,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, </a:t>
            </a:r>
            <a:r>
              <a:rPr lang="en-US" sz="2800" dirty="0" err="1" smtClean="0"/>
              <a:t>máy</a:t>
            </a:r>
            <a:r>
              <a:rPr lang="en-US" sz="2800" dirty="0" smtClean="0"/>
              <a:t> </a:t>
            </a:r>
            <a:r>
              <a:rPr lang="en-US" sz="2800" dirty="0" err="1" smtClean="0"/>
              <a:t>móc</a:t>
            </a:r>
            <a:r>
              <a:rPr lang="en-US" sz="2800" dirty="0" smtClean="0"/>
              <a:t>…</a:t>
            </a:r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chứng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, cam </a:t>
            </a:r>
            <a:r>
              <a:rPr lang="en-US" sz="2800" dirty="0" err="1" smtClean="0"/>
              <a:t>kết</a:t>
            </a:r>
            <a:r>
              <a:rPr lang="en-US" sz="2800" dirty="0" smtClean="0"/>
              <a:t>…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Cách</a:t>
            </a:r>
            <a:r>
              <a:rPr lang="en-US" sz="3200" dirty="0" smtClean="0"/>
              <a:t> </a:t>
            </a:r>
            <a:r>
              <a:rPr lang="en-US" sz="3200" dirty="0" err="1" smtClean="0"/>
              <a:t>thức</a:t>
            </a:r>
            <a:r>
              <a:rPr lang="en-US" sz="3200" dirty="0" smtClean="0"/>
              <a:t> </a:t>
            </a:r>
            <a:r>
              <a:rPr lang="en-US" sz="3200" dirty="0" err="1" smtClean="0"/>
              <a:t>tiếp</a:t>
            </a:r>
            <a:r>
              <a:rPr lang="en-US" sz="3200" dirty="0" smtClean="0"/>
              <a:t> </a:t>
            </a:r>
            <a:r>
              <a:rPr lang="en-US" sz="3200" dirty="0" err="1" smtClean="0"/>
              <a:t>cận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giao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bên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tham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endParaRPr lang="en-US" sz="2800" dirty="0" smtClean="0"/>
          </a:p>
          <a:p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QLĐH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chuyên</a:t>
            </a:r>
            <a:r>
              <a:rPr lang="en-US" sz="2800" dirty="0" smtClean="0"/>
              <a:t> </a:t>
            </a:r>
            <a:r>
              <a:rPr lang="en-US" sz="2800" dirty="0" err="1" smtClean="0"/>
              <a:t>trách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r>
              <a:rPr lang="en-US" sz="3200" dirty="0" smtClean="0"/>
              <a:t> </a:t>
            </a:r>
            <a:r>
              <a:rPr lang="en-US" sz="3200" dirty="0" err="1" smtClean="0"/>
              <a:t>đánh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doanh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nghiệp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gồm</a:t>
            </a:r>
            <a:r>
              <a:rPr lang="en-US" sz="2800" dirty="0" smtClean="0"/>
              <a:t>:</a:t>
            </a:r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Rập</a:t>
            </a:r>
            <a:r>
              <a:rPr lang="en-US" sz="2800" dirty="0" smtClean="0"/>
              <a:t> size </a:t>
            </a:r>
            <a:r>
              <a:rPr lang="en-US" sz="2800" dirty="0" err="1" smtClean="0"/>
              <a:t>chuẩn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 </a:t>
            </a:r>
            <a:r>
              <a:rPr lang="en-US" sz="2600" dirty="0" err="1" smtClean="0"/>
              <a:t>có</a:t>
            </a:r>
            <a:r>
              <a:rPr lang="en-US" sz="2600" dirty="0" smtClean="0"/>
              <a:t> 3 </a:t>
            </a:r>
            <a:r>
              <a:rPr lang="en-US" sz="2600" dirty="0" err="1" smtClean="0"/>
              <a:t>hình</a:t>
            </a:r>
            <a:r>
              <a:rPr lang="en-US" sz="2600" dirty="0" smtClean="0"/>
              <a:t> </a:t>
            </a:r>
            <a:r>
              <a:rPr lang="en-US" sz="2600" dirty="0" err="1" smtClean="0"/>
              <a:t>thức</a:t>
            </a:r>
            <a:r>
              <a:rPr lang="en-US" sz="2600" dirty="0" smtClean="0"/>
              <a:t> </a:t>
            </a:r>
            <a:r>
              <a:rPr lang="en-US" sz="2600" dirty="0" err="1" smtClean="0"/>
              <a:t>chủ</a:t>
            </a:r>
            <a:r>
              <a:rPr lang="en-US" sz="2600" dirty="0" smtClean="0"/>
              <a:t> </a:t>
            </a:r>
            <a:r>
              <a:rPr lang="en-US" sz="2600" dirty="0" err="1" smtClean="0"/>
              <a:t>yếu</a:t>
            </a:r>
            <a:endParaRPr lang="en-US" sz="2600" dirty="0" smtClean="0"/>
          </a:p>
          <a:p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bằng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bản</a:t>
            </a:r>
            <a:r>
              <a:rPr lang="en-US" sz="2600" dirty="0" smtClean="0"/>
              <a:t>: </a:t>
            </a:r>
            <a:r>
              <a:rPr lang="en-US" sz="2600" dirty="0" err="1" smtClean="0"/>
              <a:t>Hỏi</a:t>
            </a:r>
            <a:r>
              <a:rPr lang="en-US" sz="2600" dirty="0" smtClean="0"/>
              <a:t> </a:t>
            </a:r>
            <a:r>
              <a:rPr lang="en-US" sz="2600" dirty="0" err="1" smtClean="0"/>
              <a:t>giá</a:t>
            </a:r>
            <a:r>
              <a:rPr lang="en-US" sz="2600" dirty="0" smtClean="0"/>
              <a:t> -&gt; </a:t>
            </a:r>
            <a:r>
              <a:rPr lang="en-US" sz="2600" dirty="0" err="1" smtClean="0"/>
              <a:t>chào</a:t>
            </a:r>
            <a:r>
              <a:rPr lang="en-US" sz="2600" dirty="0" smtClean="0"/>
              <a:t> </a:t>
            </a:r>
            <a:r>
              <a:rPr lang="en-US" sz="2600" dirty="0" err="1" smtClean="0"/>
              <a:t>hàng</a:t>
            </a:r>
            <a:r>
              <a:rPr lang="en-US" sz="2600" dirty="0" smtClean="0"/>
              <a:t> -&gt; </a:t>
            </a:r>
            <a:r>
              <a:rPr lang="en-US" sz="2600" dirty="0" err="1" smtClean="0"/>
              <a:t>Trao</a:t>
            </a:r>
            <a:r>
              <a:rPr lang="en-US" sz="2600" dirty="0" smtClean="0"/>
              <a:t> </a:t>
            </a:r>
            <a:r>
              <a:rPr lang="en-US" sz="2600" dirty="0" err="1" smtClean="0"/>
              <a:t>đổi</a:t>
            </a:r>
            <a:r>
              <a:rPr lang="en-US" sz="2600" dirty="0" smtClean="0"/>
              <a:t> </a:t>
            </a:r>
            <a:r>
              <a:rPr lang="en-US" sz="2600" dirty="0" err="1" smtClean="0"/>
              <a:t>giá</a:t>
            </a:r>
            <a:r>
              <a:rPr lang="en-US" sz="2600" dirty="0" smtClean="0"/>
              <a:t> -&gt; </a:t>
            </a:r>
            <a:r>
              <a:rPr lang="en-US" sz="2600" dirty="0" err="1" smtClean="0"/>
              <a:t>Chấp</a:t>
            </a:r>
            <a:r>
              <a:rPr lang="en-US" sz="2600" dirty="0" smtClean="0"/>
              <a:t> </a:t>
            </a:r>
            <a:r>
              <a:rPr lang="en-US" sz="2600" dirty="0" err="1" smtClean="0"/>
              <a:t>nhận</a:t>
            </a:r>
            <a:r>
              <a:rPr lang="en-US" sz="2600" dirty="0" smtClean="0"/>
              <a:t> -&gt;  </a:t>
            </a:r>
            <a:r>
              <a:rPr lang="en-US" sz="2600" dirty="0" err="1" smtClean="0"/>
              <a:t>xác</a:t>
            </a:r>
            <a:r>
              <a:rPr lang="en-US" sz="2600" dirty="0" smtClean="0"/>
              <a:t> </a:t>
            </a:r>
            <a:r>
              <a:rPr lang="en-US" sz="2600" dirty="0" err="1" smtClean="0"/>
              <a:t>nhận</a:t>
            </a:r>
            <a:endParaRPr lang="en-US" sz="2600" dirty="0" smtClean="0"/>
          </a:p>
          <a:p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bằng</a:t>
            </a:r>
            <a:r>
              <a:rPr lang="en-US" sz="2600" dirty="0" smtClean="0"/>
              <a:t> </a:t>
            </a:r>
            <a:r>
              <a:rPr lang="en-US" sz="2600" dirty="0" err="1" smtClean="0"/>
              <a:t>gặp</a:t>
            </a:r>
            <a:r>
              <a:rPr lang="en-US" sz="2600" dirty="0" smtClean="0"/>
              <a:t> </a:t>
            </a:r>
            <a:r>
              <a:rPr lang="en-US" sz="2600" dirty="0" err="1" smtClean="0"/>
              <a:t>mặt</a:t>
            </a:r>
            <a:r>
              <a:rPr lang="en-US" sz="2600" dirty="0" smtClean="0"/>
              <a:t>: </a:t>
            </a:r>
          </a:p>
          <a:p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qua </a:t>
            </a:r>
            <a:r>
              <a:rPr lang="en-US" sz="2600" dirty="0" err="1" smtClean="0"/>
              <a:t>điện</a:t>
            </a:r>
            <a:r>
              <a:rPr lang="en-US" sz="2600" dirty="0" smtClean="0"/>
              <a:t> </a:t>
            </a:r>
            <a:r>
              <a:rPr lang="en-US" sz="2600" dirty="0" err="1" smtClean="0"/>
              <a:t>thoại</a:t>
            </a:r>
            <a:r>
              <a:rPr lang="en-US" sz="2600" dirty="0" smtClean="0"/>
              <a:t>: </a:t>
            </a:r>
            <a:r>
              <a:rPr lang="en-US" sz="2600" dirty="0" err="1" smtClean="0"/>
              <a:t>cần</a:t>
            </a:r>
            <a:r>
              <a:rPr lang="en-US" sz="2600" dirty="0" smtClean="0"/>
              <a:t> </a:t>
            </a:r>
            <a:r>
              <a:rPr lang="en-US" sz="2600" dirty="0" err="1" smtClean="0"/>
              <a:t>lưu</a:t>
            </a:r>
            <a:r>
              <a:rPr lang="en-US" sz="2600" dirty="0" smtClean="0"/>
              <a:t> ý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Người</a:t>
            </a:r>
            <a:r>
              <a:rPr lang="en-US" sz="2600" dirty="0" smtClean="0"/>
              <a:t> </a:t>
            </a:r>
            <a:r>
              <a:rPr lang="en-US" sz="2600" dirty="0" err="1" smtClean="0"/>
              <a:t>gọi</a:t>
            </a:r>
            <a:r>
              <a:rPr lang="en-US" sz="2600" dirty="0" smtClean="0"/>
              <a:t> </a:t>
            </a:r>
            <a:r>
              <a:rPr lang="en-US" sz="2600" dirty="0" err="1" smtClean="0"/>
              <a:t>tự</a:t>
            </a:r>
            <a:r>
              <a:rPr lang="en-US" sz="2600" dirty="0" smtClean="0"/>
              <a:t> </a:t>
            </a:r>
            <a:r>
              <a:rPr lang="en-US" sz="2600" dirty="0" err="1" smtClean="0"/>
              <a:t>giới</a:t>
            </a:r>
            <a:r>
              <a:rPr lang="en-US" sz="2600" dirty="0" smtClean="0"/>
              <a:t> </a:t>
            </a:r>
            <a:r>
              <a:rPr lang="en-US" sz="2600" dirty="0" err="1" smtClean="0"/>
              <a:t>thiệu</a:t>
            </a:r>
            <a:r>
              <a:rPr lang="en-US" sz="2600" dirty="0" smtClean="0"/>
              <a:t> </a:t>
            </a:r>
            <a:r>
              <a:rPr lang="en-US" sz="2600" dirty="0" err="1" smtClean="0"/>
              <a:t>mình</a:t>
            </a:r>
            <a:r>
              <a:rPr lang="en-US" sz="2600" dirty="0" smtClean="0"/>
              <a:t> </a:t>
            </a:r>
            <a:r>
              <a:rPr lang="en-US" sz="2600" dirty="0" err="1" smtClean="0"/>
              <a:t>là</a:t>
            </a:r>
            <a:r>
              <a:rPr lang="en-US" sz="2600" dirty="0" smtClean="0"/>
              <a:t> </a:t>
            </a:r>
            <a:r>
              <a:rPr lang="en-US" sz="2600" dirty="0" err="1" smtClean="0"/>
              <a:t>ai</a:t>
            </a:r>
            <a:r>
              <a:rPr lang="en-US" sz="2600" dirty="0" smtClean="0"/>
              <a:t>, </a:t>
            </a:r>
            <a:r>
              <a:rPr lang="en-US" sz="2600" dirty="0" err="1" smtClean="0"/>
              <a:t>từ</a:t>
            </a:r>
            <a:r>
              <a:rPr lang="en-US" sz="2600" dirty="0" smtClean="0"/>
              <a:t> </a:t>
            </a:r>
            <a:r>
              <a:rPr lang="en-US" sz="2600" dirty="0" err="1" smtClean="0"/>
              <a:t>đâu</a:t>
            </a:r>
            <a:r>
              <a:rPr lang="en-US" sz="2600" dirty="0" smtClean="0"/>
              <a:t> </a:t>
            </a:r>
            <a:r>
              <a:rPr lang="en-US" sz="2600" dirty="0" err="1" smtClean="0"/>
              <a:t>tới</a:t>
            </a:r>
            <a:r>
              <a:rPr lang="en-US" sz="2600" dirty="0" smtClean="0"/>
              <a:t>, </a:t>
            </a:r>
            <a:r>
              <a:rPr lang="en-US" sz="2600" dirty="0" err="1" smtClean="0"/>
              <a:t>lý</a:t>
            </a:r>
            <a:r>
              <a:rPr lang="en-US" sz="2600" dirty="0" smtClean="0"/>
              <a:t> do </a:t>
            </a:r>
            <a:r>
              <a:rPr lang="en-US" sz="2600" dirty="0" err="1" smtClean="0"/>
              <a:t>gọi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Người</a:t>
            </a:r>
            <a:r>
              <a:rPr lang="en-US" sz="2600" dirty="0" smtClean="0"/>
              <a:t> </a:t>
            </a:r>
            <a:r>
              <a:rPr lang="en-US" sz="2600" dirty="0" err="1" smtClean="0"/>
              <a:t>nhận</a:t>
            </a:r>
            <a:r>
              <a:rPr lang="en-US" sz="2600" dirty="0" smtClean="0"/>
              <a:t> </a:t>
            </a:r>
            <a:r>
              <a:rPr lang="en-US" sz="2600" dirty="0" err="1" smtClean="0"/>
              <a:t>thể</a:t>
            </a:r>
            <a:r>
              <a:rPr lang="en-US" sz="2600" dirty="0" smtClean="0"/>
              <a:t> </a:t>
            </a:r>
            <a:r>
              <a:rPr lang="en-US" sz="2600" dirty="0" err="1" smtClean="0"/>
              <a:t>hiện</a:t>
            </a:r>
            <a:r>
              <a:rPr lang="en-US" sz="2600" dirty="0" smtClean="0"/>
              <a:t> </a:t>
            </a:r>
            <a:r>
              <a:rPr lang="en-US" sz="2600" dirty="0" err="1" smtClean="0"/>
              <a:t>sự</a:t>
            </a:r>
            <a:r>
              <a:rPr lang="en-US" sz="2600" dirty="0" smtClean="0"/>
              <a:t> </a:t>
            </a:r>
            <a:r>
              <a:rPr lang="en-US" sz="2600" dirty="0" err="1" smtClean="0"/>
              <a:t>lắng</a:t>
            </a:r>
            <a:r>
              <a:rPr lang="en-US" sz="2600" dirty="0" smtClean="0"/>
              <a:t> </a:t>
            </a:r>
            <a:r>
              <a:rPr lang="en-US" sz="2600" dirty="0" err="1" smtClean="0"/>
              <a:t>nghe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Hãy</a:t>
            </a:r>
            <a:r>
              <a:rPr lang="en-US" sz="2600" dirty="0" smtClean="0"/>
              <a:t> </a:t>
            </a:r>
            <a:r>
              <a:rPr lang="en-US" sz="2600" dirty="0" err="1" smtClean="0"/>
              <a:t>mỉm</a:t>
            </a:r>
            <a:r>
              <a:rPr lang="en-US" sz="2600" dirty="0" smtClean="0"/>
              <a:t> </a:t>
            </a:r>
            <a:r>
              <a:rPr lang="en-US" sz="2600" dirty="0" err="1" smtClean="0"/>
              <a:t>cười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nói</a:t>
            </a:r>
            <a:r>
              <a:rPr lang="en-US" sz="2600" dirty="0" smtClean="0"/>
              <a:t> </a:t>
            </a:r>
            <a:r>
              <a:rPr lang="en-US" sz="2600" dirty="0" err="1" smtClean="0"/>
              <a:t>chuyện</a:t>
            </a:r>
            <a:r>
              <a:rPr lang="en-US" sz="2600" dirty="0" smtClean="0"/>
              <a:t> </a:t>
            </a:r>
            <a:r>
              <a:rPr lang="en-US" sz="2600" dirty="0" err="1" smtClean="0"/>
              <a:t>điện</a:t>
            </a:r>
            <a:r>
              <a:rPr lang="en-US" sz="2600" dirty="0" smtClean="0"/>
              <a:t> </a:t>
            </a:r>
            <a:r>
              <a:rPr lang="en-US" sz="2600" dirty="0" err="1" smtClean="0"/>
              <a:t>thoại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Sẵn</a:t>
            </a:r>
            <a:r>
              <a:rPr lang="en-US" sz="2600" dirty="0" smtClean="0"/>
              <a:t> </a:t>
            </a:r>
            <a:r>
              <a:rPr lang="en-US" sz="2600" dirty="0" err="1" smtClean="0"/>
              <a:t>sàng</a:t>
            </a:r>
            <a:r>
              <a:rPr lang="en-US" sz="2600" dirty="0" smtClean="0"/>
              <a:t> </a:t>
            </a:r>
            <a:r>
              <a:rPr lang="en-US" sz="2600" dirty="0" err="1" smtClean="0"/>
              <a:t>ghi</a:t>
            </a:r>
            <a:r>
              <a:rPr lang="en-US" sz="2600" dirty="0" smtClean="0"/>
              <a:t> </a:t>
            </a:r>
            <a:r>
              <a:rPr lang="en-US" sz="2600" dirty="0" err="1" smtClean="0"/>
              <a:t>chép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smtClean="0"/>
              <a:t>g</a:t>
            </a:r>
            <a:r>
              <a:rPr lang="vi-VN" sz="2600" dirty="0" smtClean="0"/>
              <a:t>ọi</a:t>
            </a:r>
            <a:r>
              <a:rPr lang="en-US" sz="2600" dirty="0" smtClean="0"/>
              <a:t> </a:t>
            </a:r>
            <a:r>
              <a:rPr lang="en-US" sz="2600" dirty="0" err="1" smtClean="0"/>
              <a:t>điện</a:t>
            </a:r>
            <a:r>
              <a:rPr lang="en-US" sz="2600" dirty="0" smtClean="0"/>
              <a:t> </a:t>
            </a:r>
            <a:r>
              <a:rPr lang="en-US" sz="2600" dirty="0" err="1" smtClean="0"/>
              <a:t>thoại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người</a:t>
            </a:r>
            <a:r>
              <a:rPr lang="en-US" sz="2600" dirty="0" smtClean="0"/>
              <a:t> </a:t>
            </a:r>
            <a:r>
              <a:rPr lang="en-US" sz="2600" dirty="0" err="1" smtClean="0"/>
              <a:t>gọi</a:t>
            </a:r>
            <a:r>
              <a:rPr lang="en-US" sz="2600" dirty="0" smtClean="0"/>
              <a:t> </a:t>
            </a:r>
            <a:r>
              <a:rPr lang="en-US" sz="2600" dirty="0" err="1" smtClean="0"/>
              <a:t>kết</a:t>
            </a:r>
            <a:r>
              <a:rPr lang="en-US" sz="2600" dirty="0" smtClean="0"/>
              <a:t> </a:t>
            </a:r>
            <a:r>
              <a:rPr lang="en-US" sz="2600" dirty="0" err="1" smtClean="0"/>
              <a:t>thúc</a:t>
            </a:r>
            <a:r>
              <a:rPr lang="en-US" sz="2600" dirty="0" smtClean="0"/>
              <a:t> </a:t>
            </a:r>
            <a:r>
              <a:rPr lang="en-US" sz="2600" dirty="0" err="1" smtClean="0"/>
              <a:t>cuộc</a:t>
            </a:r>
            <a:r>
              <a:rPr lang="en-US" sz="2600" dirty="0" smtClean="0"/>
              <a:t> </a:t>
            </a:r>
            <a:r>
              <a:rPr lang="en-US" sz="2600" dirty="0" err="1" smtClean="0"/>
              <a:t>nói</a:t>
            </a:r>
            <a:r>
              <a:rPr lang="en-US" sz="2600" dirty="0" smtClean="0"/>
              <a:t> </a:t>
            </a:r>
            <a:r>
              <a:rPr lang="en-US" sz="2600" dirty="0" err="1" smtClean="0"/>
              <a:t>chuyện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yếu</a:t>
            </a:r>
            <a:r>
              <a:rPr lang="en-US" sz="2600" dirty="0" smtClean="0"/>
              <a:t> </a:t>
            </a:r>
            <a:r>
              <a:rPr lang="en-US" sz="2600" dirty="0" err="1" smtClean="0"/>
              <a:t>tố</a:t>
            </a:r>
            <a:r>
              <a:rPr lang="en-US" sz="2600" dirty="0" smtClean="0"/>
              <a:t> </a:t>
            </a:r>
            <a:r>
              <a:rPr lang="en-US" sz="2600" dirty="0" err="1" smtClean="0"/>
              <a:t>ảnh</a:t>
            </a:r>
            <a:r>
              <a:rPr lang="en-US" sz="2600" dirty="0" smtClean="0"/>
              <a:t> </a:t>
            </a:r>
            <a:r>
              <a:rPr lang="en-US" sz="2600" dirty="0" err="1" smtClean="0"/>
              <a:t>hưởng</a:t>
            </a:r>
            <a:r>
              <a:rPr lang="en-US" sz="2600" dirty="0" smtClean="0"/>
              <a:t> </a:t>
            </a:r>
            <a:r>
              <a:rPr lang="en-US" sz="2600" dirty="0" err="1" smtClean="0"/>
              <a:t>đến</a:t>
            </a:r>
            <a:r>
              <a:rPr lang="en-US" sz="2600" dirty="0" smtClean="0"/>
              <a:t> </a:t>
            </a:r>
            <a:r>
              <a:rPr lang="en-US" sz="2600" dirty="0" err="1" smtClean="0"/>
              <a:t>quá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Ấn</a:t>
            </a:r>
            <a:r>
              <a:rPr lang="en-US" sz="2600" dirty="0" smtClean="0"/>
              <a:t> </a:t>
            </a:r>
            <a:r>
              <a:rPr lang="en-US" sz="2600" dirty="0" err="1" smtClean="0"/>
              <a:t>tượng</a:t>
            </a:r>
            <a:r>
              <a:rPr lang="en-US" sz="2600" dirty="0" smtClean="0"/>
              <a:t> ban </a:t>
            </a:r>
            <a:r>
              <a:rPr lang="en-US" sz="2600" dirty="0" err="1" smtClean="0"/>
              <a:t>đầu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Ngôn</a:t>
            </a:r>
            <a:r>
              <a:rPr lang="en-US" sz="2600" dirty="0" smtClean="0"/>
              <a:t> </a:t>
            </a:r>
            <a:r>
              <a:rPr lang="en-US" sz="2600" dirty="0" err="1" smtClean="0"/>
              <a:t>ngữ</a:t>
            </a:r>
            <a:r>
              <a:rPr lang="en-US" sz="2600" dirty="0" smtClean="0"/>
              <a:t> </a:t>
            </a:r>
            <a:r>
              <a:rPr lang="en-US" sz="2600" dirty="0" err="1" smtClean="0"/>
              <a:t>cơ</a:t>
            </a:r>
            <a:r>
              <a:rPr lang="en-US" sz="2600" dirty="0" smtClean="0"/>
              <a:t> </a:t>
            </a:r>
            <a:r>
              <a:rPr lang="en-US" sz="2600" dirty="0" err="1" smtClean="0"/>
              <a:t>thể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Xác</a:t>
            </a:r>
            <a:r>
              <a:rPr lang="en-US" sz="2600" dirty="0" smtClean="0"/>
              <a:t> </a:t>
            </a:r>
            <a:r>
              <a:rPr lang="en-US" sz="2600" dirty="0" err="1" smtClean="0"/>
              <a:t>định</a:t>
            </a:r>
            <a:r>
              <a:rPr lang="en-US" sz="2600" dirty="0" smtClean="0"/>
              <a:t> </a:t>
            </a:r>
            <a:r>
              <a:rPr lang="en-US" sz="2600" dirty="0" err="1" smtClean="0"/>
              <a:t>mục</a:t>
            </a:r>
            <a:r>
              <a:rPr lang="en-US" sz="2600" dirty="0" smtClean="0"/>
              <a:t> </a:t>
            </a:r>
            <a:r>
              <a:rPr lang="en-US" sz="2600" dirty="0" err="1" smtClean="0"/>
              <a:t>tiêu</a:t>
            </a:r>
            <a:r>
              <a:rPr lang="en-US" sz="2600" dirty="0" smtClean="0"/>
              <a:t> </a:t>
            </a:r>
            <a:r>
              <a:rPr lang="en-US" sz="2600" dirty="0" err="1" smtClean="0"/>
              <a:t>rõ</a:t>
            </a:r>
            <a:r>
              <a:rPr lang="en-US" sz="2600" dirty="0" smtClean="0"/>
              <a:t> </a:t>
            </a:r>
            <a:r>
              <a:rPr lang="en-US" sz="2600" dirty="0" err="1" smtClean="0"/>
              <a:t>ràng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Lắng</a:t>
            </a:r>
            <a:r>
              <a:rPr lang="en-US" sz="2600" dirty="0" smtClean="0"/>
              <a:t> </a:t>
            </a:r>
            <a:r>
              <a:rPr lang="en-US" sz="2600" dirty="0" err="1" smtClean="0"/>
              <a:t>nghe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Nghệ</a:t>
            </a:r>
            <a:r>
              <a:rPr lang="en-US" sz="2600" dirty="0" smtClean="0"/>
              <a:t> </a:t>
            </a:r>
            <a:r>
              <a:rPr lang="en-US" sz="2600" dirty="0" err="1" smtClean="0"/>
              <a:t>thuật</a:t>
            </a:r>
            <a:r>
              <a:rPr lang="en-US" sz="2600" dirty="0" smtClean="0"/>
              <a:t> </a:t>
            </a:r>
            <a:r>
              <a:rPr lang="en-US" sz="2600" dirty="0" err="1" smtClean="0"/>
              <a:t>giao</a:t>
            </a:r>
            <a:r>
              <a:rPr lang="en-US" sz="2600" dirty="0" smtClean="0"/>
              <a:t> </a:t>
            </a:r>
            <a:r>
              <a:rPr lang="en-US" sz="2600" dirty="0" err="1" smtClean="0"/>
              <a:t>tiếp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bày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Nghệ</a:t>
            </a:r>
            <a:r>
              <a:rPr lang="en-US" sz="2600" dirty="0" smtClean="0"/>
              <a:t> </a:t>
            </a:r>
            <a:r>
              <a:rPr lang="en-US" sz="2600" dirty="0" err="1" smtClean="0"/>
              <a:t>thuật</a:t>
            </a:r>
            <a:r>
              <a:rPr lang="en-US" sz="2600" dirty="0" smtClean="0"/>
              <a:t> </a:t>
            </a:r>
            <a:r>
              <a:rPr lang="en-US" sz="2600" dirty="0" err="1" smtClean="0"/>
              <a:t>đặt</a:t>
            </a:r>
            <a:r>
              <a:rPr lang="en-US" sz="2600" dirty="0" smtClean="0"/>
              <a:t> </a:t>
            </a:r>
            <a:r>
              <a:rPr lang="en-US" sz="2600" dirty="0" err="1" smtClean="0"/>
              <a:t>câu</a:t>
            </a:r>
            <a:r>
              <a:rPr lang="en-US" sz="2600" dirty="0" smtClean="0"/>
              <a:t> </a:t>
            </a:r>
            <a:r>
              <a:rPr lang="en-US" sz="2600" dirty="0" err="1" smtClean="0"/>
              <a:t>hỏi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Biết</a:t>
            </a:r>
            <a:r>
              <a:rPr lang="en-US" sz="2600" dirty="0" smtClean="0"/>
              <a:t> </a:t>
            </a:r>
            <a:r>
              <a:rPr lang="en-US" sz="2600" dirty="0" err="1" smtClean="0"/>
              <a:t>giới</a:t>
            </a:r>
            <a:r>
              <a:rPr lang="en-US" sz="2600" dirty="0" smtClean="0"/>
              <a:t> </a:t>
            </a:r>
            <a:r>
              <a:rPr lang="en-US" sz="2600" dirty="0" err="1" smtClean="0"/>
              <a:t>hạn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Tóm</a:t>
            </a:r>
            <a:r>
              <a:rPr lang="en-US" sz="2600" dirty="0" smtClean="0"/>
              <a:t> </a:t>
            </a:r>
            <a:r>
              <a:rPr lang="en-US" sz="2600" dirty="0" err="1" smtClean="0"/>
              <a:t>tắt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kết</a:t>
            </a:r>
            <a:r>
              <a:rPr lang="en-US" sz="2600" dirty="0" smtClean="0"/>
              <a:t> </a:t>
            </a:r>
            <a:r>
              <a:rPr lang="en-US" sz="2600" dirty="0" err="1" smtClean="0"/>
              <a:t>luận</a:t>
            </a:r>
            <a:r>
              <a:rPr lang="en-US" sz="2600" dirty="0" smtClean="0"/>
              <a:t> </a:t>
            </a:r>
            <a:r>
              <a:rPr lang="en-US" sz="2600" dirty="0" err="1" smtClean="0"/>
              <a:t>mỗi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đạt</a:t>
            </a:r>
            <a:r>
              <a:rPr lang="en-US" sz="2600" dirty="0" smtClean="0"/>
              <a:t> </a:t>
            </a:r>
            <a:r>
              <a:rPr lang="en-US" sz="2600" dirty="0" err="1" smtClean="0"/>
              <a:t>được</a:t>
            </a:r>
            <a:r>
              <a:rPr lang="en-US" sz="2600" dirty="0" smtClean="0"/>
              <a:t> </a:t>
            </a:r>
            <a:r>
              <a:rPr lang="en-US" sz="2600" dirty="0" err="1" smtClean="0"/>
              <a:t>trong</a:t>
            </a:r>
            <a:r>
              <a:rPr lang="en-US" sz="2600" dirty="0" smtClean="0"/>
              <a:t> </a:t>
            </a:r>
            <a:r>
              <a:rPr lang="en-US" sz="2600" dirty="0" err="1" smtClean="0"/>
              <a:t>thỏa</a:t>
            </a:r>
            <a:r>
              <a:rPr lang="en-US" sz="2600" dirty="0" smtClean="0"/>
              <a:t> </a:t>
            </a:r>
            <a:r>
              <a:rPr lang="en-US" sz="2600" dirty="0" err="1" smtClean="0"/>
              <a:t>thuận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điều</a:t>
            </a:r>
            <a:r>
              <a:rPr lang="en-US" sz="2600" dirty="0" smtClean="0"/>
              <a:t> </a:t>
            </a:r>
            <a:r>
              <a:rPr lang="en-US" sz="2600" dirty="0" err="1" smtClean="0"/>
              <a:t>cần</a:t>
            </a:r>
            <a:r>
              <a:rPr lang="en-US" sz="2600" dirty="0" smtClean="0"/>
              <a:t> </a:t>
            </a:r>
            <a:r>
              <a:rPr lang="vi-VN" sz="2600" dirty="0" smtClean="0">
                <a:solidFill>
                  <a:srgbClr val="FF0000"/>
                </a:solidFill>
              </a:rPr>
              <a:t>TRÁNH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: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nhìn</a:t>
            </a:r>
            <a:r>
              <a:rPr lang="en-US" sz="2600" dirty="0" smtClean="0"/>
              <a:t> </a:t>
            </a:r>
            <a:r>
              <a:rPr lang="en-US" sz="2600" dirty="0" err="1" smtClean="0"/>
              <a:t>vào</a:t>
            </a:r>
            <a:r>
              <a:rPr lang="en-US" sz="2600" dirty="0" smtClean="0"/>
              <a:t> </a:t>
            </a:r>
            <a:r>
              <a:rPr lang="en-US" sz="2600" dirty="0" err="1" smtClean="0"/>
              <a:t>mắt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</a:t>
            </a:r>
            <a:r>
              <a:rPr lang="en-US" sz="2600" dirty="0" err="1" smtClean="0"/>
              <a:t>tượng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có</a:t>
            </a:r>
            <a:r>
              <a:rPr lang="en-US" sz="2600" dirty="0" smtClean="0"/>
              <a:t> </a:t>
            </a:r>
            <a:r>
              <a:rPr lang="en-US" sz="2600" dirty="0" err="1" smtClean="0"/>
              <a:t>kế</a:t>
            </a:r>
            <a:r>
              <a:rPr lang="en-US" sz="2600" dirty="0" smtClean="0"/>
              <a:t> </a:t>
            </a:r>
            <a:r>
              <a:rPr lang="en-US" sz="2600" dirty="0" err="1" smtClean="0"/>
              <a:t>hoạch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báo</a:t>
            </a:r>
            <a:r>
              <a:rPr lang="en-US" sz="2600" dirty="0" smtClean="0"/>
              <a:t> </a:t>
            </a:r>
            <a:r>
              <a:rPr lang="en-US" sz="2600" dirty="0" err="1" smtClean="0"/>
              <a:t>trước</a:t>
            </a:r>
            <a:r>
              <a:rPr lang="en-US" sz="2600" dirty="0" smtClean="0"/>
              <a:t> </a:t>
            </a:r>
            <a:r>
              <a:rPr lang="en-US" sz="2600" dirty="0" err="1" smtClean="0"/>
              <a:t>nội</a:t>
            </a:r>
            <a:r>
              <a:rPr lang="en-US" sz="2600" dirty="0" smtClean="0"/>
              <a:t> dung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cho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</a:t>
            </a:r>
            <a:r>
              <a:rPr lang="en-US" sz="2600" dirty="0" err="1" smtClean="0"/>
              <a:t>tác</a:t>
            </a:r>
            <a:r>
              <a:rPr lang="en-US" sz="2600" dirty="0" smtClean="0"/>
              <a:t> </a:t>
            </a:r>
            <a:r>
              <a:rPr lang="en-US" sz="2600" dirty="0" err="1" smtClean="0"/>
              <a:t>quá</a:t>
            </a:r>
            <a:r>
              <a:rPr lang="en-US" sz="2600" dirty="0" smtClean="0"/>
              <a:t> </a:t>
            </a:r>
            <a:r>
              <a:rPr lang="en-US" sz="2600" dirty="0" err="1" smtClean="0"/>
              <a:t>tự</a:t>
            </a:r>
            <a:r>
              <a:rPr lang="en-US" sz="2600" dirty="0" smtClean="0"/>
              <a:t> do, </a:t>
            </a:r>
            <a:r>
              <a:rPr lang="en-US" sz="2600" dirty="0" err="1" smtClean="0"/>
              <a:t>quyền</a:t>
            </a:r>
            <a:r>
              <a:rPr lang="en-US" sz="2600" dirty="0" smtClean="0"/>
              <a:t> </a:t>
            </a:r>
            <a:r>
              <a:rPr lang="en-US" sz="2600" dirty="0" err="1" smtClean="0"/>
              <a:t>chủ</a:t>
            </a:r>
            <a:r>
              <a:rPr lang="en-US" sz="2600" dirty="0" smtClean="0"/>
              <a:t> </a:t>
            </a:r>
            <a:r>
              <a:rPr lang="en-US" sz="2600" dirty="0" err="1" smtClean="0"/>
              <a:t>động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Đưa</a:t>
            </a:r>
            <a:r>
              <a:rPr lang="en-US" sz="2600" dirty="0" smtClean="0"/>
              <a:t> </a:t>
            </a:r>
            <a:r>
              <a:rPr lang="en-US" sz="2600" dirty="0" err="1" smtClean="0"/>
              <a:t>hết</a:t>
            </a:r>
            <a:r>
              <a:rPr lang="en-US" sz="2600" dirty="0" smtClean="0"/>
              <a:t> </a:t>
            </a:r>
            <a:r>
              <a:rPr lang="en-US" sz="2600" dirty="0" err="1" smtClean="0"/>
              <a:t>tất</a:t>
            </a:r>
            <a:r>
              <a:rPr lang="en-US" sz="2600" dirty="0" smtClean="0"/>
              <a:t> </a:t>
            </a:r>
            <a:r>
              <a:rPr lang="en-US" sz="2600" dirty="0" err="1" smtClean="0"/>
              <a:t>cả</a:t>
            </a:r>
            <a:r>
              <a:rPr lang="en-US" sz="2600" dirty="0" smtClean="0"/>
              <a:t> </a:t>
            </a:r>
            <a:r>
              <a:rPr lang="en-US" sz="2600" dirty="0" err="1" smtClean="0"/>
              <a:t>thông</a:t>
            </a:r>
            <a:r>
              <a:rPr lang="en-US" sz="2600" dirty="0" smtClean="0"/>
              <a:t> tin </a:t>
            </a:r>
            <a:r>
              <a:rPr lang="en-US" sz="2600" dirty="0" err="1" smtClean="0"/>
              <a:t>ngay</a:t>
            </a:r>
            <a:r>
              <a:rPr lang="en-US" sz="2600" dirty="0" smtClean="0"/>
              <a:t> </a:t>
            </a:r>
            <a:r>
              <a:rPr lang="en-US" sz="2600" dirty="0" err="1" smtClean="0"/>
              <a:t>từ</a:t>
            </a:r>
            <a:r>
              <a:rPr lang="en-US" sz="2600" dirty="0" smtClean="0"/>
              <a:t> </a:t>
            </a:r>
            <a:r>
              <a:rPr lang="en-US" sz="2600" dirty="0" err="1" smtClean="0"/>
              <a:t>đầu</a:t>
            </a:r>
            <a:r>
              <a:rPr lang="en-US" sz="2600" dirty="0" smtClean="0"/>
              <a:t> </a:t>
            </a:r>
            <a:r>
              <a:rPr lang="en-US" sz="2600" dirty="0" err="1" smtClean="0"/>
              <a:t>buổi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Lảng</a:t>
            </a:r>
            <a:r>
              <a:rPr lang="en-US" sz="2600" dirty="0" smtClean="0"/>
              <a:t> </a:t>
            </a:r>
            <a:r>
              <a:rPr lang="en-US" sz="2600" dirty="0" err="1" smtClean="0"/>
              <a:t>tránh</a:t>
            </a:r>
            <a:r>
              <a:rPr lang="en-US" sz="2600" dirty="0" smtClean="0"/>
              <a:t> ý </a:t>
            </a:r>
            <a:r>
              <a:rPr lang="en-US" sz="2600" dirty="0" err="1" smtClean="0"/>
              <a:t>kiến</a:t>
            </a:r>
            <a:r>
              <a:rPr lang="en-US" sz="2600" dirty="0" smtClean="0"/>
              <a:t> </a:t>
            </a:r>
            <a:r>
              <a:rPr lang="en-US" sz="2600" dirty="0" err="1" smtClean="0"/>
              <a:t>phản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hay </a:t>
            </a:r>
            <a:r>
              <a:rPr lang="en-US" sz="2600" dirty="0" err="1" smtClean="0"/>
              <a:t>nghi</a:t>
            </a:r>
            <a:r>
              <a:rPr lang="en-US" sz="2600" dirty="0" smtClean="0"/>
              <a:t> </a:t>
            </a:r>
            <a:r>
              <a:rPr lang="en-US" sz="2600" dirty="0" err="1" smtClean="0"/>
              <a:t>ngờ</a:t>
            </a:r>
            <a:r>
              <a:rPr lang="en-US" sz="2600" dirty="0" smtClean="0"/>
              <a:t> </a:t>
            </a:r>
            <a:r>
              <a:rPr lang="en-US" sz="2600" dirty="0" err="1" smtClean="0"/>
              <a:t>từ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</a:t>
            </a:r>
            <a:r>
              <a:rPr lang="en-US" sz="2600" dirty="0" err="1" smtClean="0"/>
              <a:t>tác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chuẩn</a:t>
            </a:r>
            <a:r>
              <a:rPr lang="en-US" sz="2600" dirty="0" smtClean="0"/>
              <a:t> </a:t>
            </a:r>
            <a:r>
              <a:rPr lang="en-US" sz="2600" dirty="0" err="1" smtClean="0"/>
              <a:t>bị</a:t>
            </a:r>
            <a:r>
              <a:rPr lang="en-US" sz="2600" dirty="0" smtClean="0"/>
              <a:t> </a:t>
            </a:r>
            <a:r>
              <a:rPr lang="en-US" sz="2600" dirty="0" err="1" smtClean="0"/>
              <a:t>trước</a:t>
            </a:r>
            <a:r>
              <a:rPr lang="en-US" sz="2600" dirty="0" smtClean="0"/>
              <a:t>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giới</a:t>
            </a:r>
            <a:r>
              <a:rPr lang="en-US" sz="2600" dirty="0" smtClean="0"/>
              <a:t> </a:t>
            </a:r>
            <a:r>
              <a:rPr lang="en-US" sz="2600" dirty="0" err="1" smtClean="0"/>
              <a:t>hạn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giao</a:t>
            </a:r>
            <a:r>
              <a:rPr lang="en-US" sz="2600" dirty="0" smtClean="0"/>
              <a:t> </a:t>
            </a:r>
            <a:r>
              <a:rPr lang="en-US" sz="2600" dirty="0" err="1" smtClean="0"/>
              <a:t>dịch</a:t>
            </a:r>
            <a:r>
              <a:rPr lang="en-US" sz="2600" dirty="0" smtClean="0"/>
              <a:t> </a:t>
            </a:r>
            <a:r>
              <a:rPr lang="en-US" sz="2600" dirty="0" err="1" smtClean="0"/>
              <a:t>với</a:t>
            </a:r>
            <a:r>
              <a:rPr lang="en-US" sz="2600" dirty="0" smtClean="0"/>
              <a:t> </a:t>
            </a:r>
            <a:r>
              <a:rPr lang="en-US" sz="2600" dirty="0" err="1" smtClean="0"/>
              <a:t>người</a:t>
            </a:r>
            <a:r>
              <a:rPr lang="en-US" sz="2600" dirty="0" smtClean="0"/>
              <a:t> </a:t>
            </a:r>
            <a:r>
              <a:rPr lang="en-US" sz="2600" dirty="0" err="1" smtClean="0"/>
              <a:t>nước</a:t>
            </a:r>
            <a:r>
              <a:rPr lang="en-US" sz="2600" dirty="0" smtClean="0"/>
              <a:t> </a:t>
            </a:r>
            <a:r>
              <a:rPr lang="en-US" sz="2600" dirty="0" err="1" smtClean="0"/>
              <a:t>ngoài</a:t>
            </a:r>
            <a:r>
              <a:rPr lang="en-US" sz="2600" dirty="0" smtClean="0"/>
              <a:t>: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Tìm</a:t>
            </a:r>
            <a:r>
              <a:rPr lang="en-US" sz="2600" dirty="0" smtClean="0"/>
              <a:t> </a:t>
            </a:r>
            <a:r>
              <a:rPr lang="en-US" sz="2600" dirty="0" err="1" smtClean="0"/>
              <a:t>hiểu</a:t>
            </a:r>
            <a:r>
              <a:rPr lang="en-US" sz="2600" dirty="0" smtClean="0"/>
              <a:t>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sự</a:t>
            </a:r>
            <a:r>
              <a:rPr lang="en-US" sz="2600" dirty="0" smtClean="0"/>
              <a:t> </a:t>
            </a:r>
            <a:r>
              <a:rPr lang="en-US" sz="2600" dirty="0" err="1" smtClean="0"/>
              <a:t>khác</a:t>
            </a:r>
            <a:r>
              <a:rPr lang="en-US" sz="2600" dirty="0" smtClean="0"/>
              <a:t> </a:t>
            </a:r>
            <a:r>
              <a:rPr lang="en-US" sz="2600" dirty="0" err="1" smtClean="0"/>
              <a:t>biệt</a:t>
            </a:r>
            <a:r>
              <a:rPr lang="en-US" sz="2600" dirty="0" smtClean="0"/>
              <a:t>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nền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</a:t>
            </a:r>
            <a:r>
              <a:rPr lang="en-US" sz="2600" dirty="0" err="1" smtClean="0"/>
              <a:t>tác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phòng</a:t>
            </a:r>
            <a:r>
              <a:rPr lang="en-US" sz="2600" dirty="0" smtClean="0"/>
              <a:t> </a:t>
            </a:r>
            <a:r>
              <a:rPr lang="en-US" sz="2600" dirty="0" err="1" smtClean="0"/>
              <a:t>đưa</a:t>
            </a:r>
            <a:r>
              <a:rPr lang="en-US" sz="2600" dirty="0" smtClean="0"/>
              <a:t> </a:t>
            </a:r>
            <a:r>
              <a:rPr lang="en-US" sz="2600" dirty="0" err="1" smtClean="0"/>
              <a:t>ra</a:t>
            </a:r>
            <a:r>
              <a:rPr lang="en-US" sz="2600" dirty="0" smtClean="0"/>
              <a:t> </a:t>
            </a:r>
            <a:r>
              <a:rPr lang="en-US" sz="2600" dirty="0" err="1" smtClean="0"/>
              <a:t>nhận</a:t>
            </a:r>
            <a:r>
              <a:rPr lang="en-US" sz="2600" dirty="0" smtClean="0"/>
              <a:t> </a:t>
            </a:r>
            <a:r>
              <a:rPr lang="en-US" sz="2600" dirty="0" err="1" smtClean="0"/>
              <a:t>định</a:t>
            </a:r>
            <a:r>
              <a:rPr lang="en-US" sz="2600" dirty="0" smtClean="0"/>
              <a:t> </a:t>
            </a:r>
            <a:r>
              <a:rPr lang="en-US" sz="2600" dirty="0" err="1" smtClean="0"/>
              <a:t>chủ</a:t>
            </a:r>
            <a:r>
              <a:rPr lang="en-US" sz="2600" dirty="0" smtClean="0"/>
              <a:t> </a:t>
            </a:r>
            <a:r>
              <a:rPr lang="en-US" sz="2600" dirty="0" err="1" smtClean="0"/>
              <a:t>quan</a:t>
            </a:r>
            <a:r>
              <a:rPr lang="en-US" sz="2600" dirty="0" smtClean="0"/>
              <a:t>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Ngôn</a:t>
            </a:r>
            <a:r>
              <a:rPr lang="en-US" sz="2600" dirty="0" smtClean="0"/>
              <a:t> </a:t>
            </a:r>
            <a:r>
              <a:rPr lang="en-US" sz="2600" dirty="0" err="1" smtClean="0"/>
              <a:t>ngữ</a:t>
            </a:r>
            <a:r>
              <a:rPr lang="en-US" sz="2600" dirty="0" smtClean="0"/>
              <a:t> </a:t>
            </a:r>
            <a:r>
              <a:rPr lang="en-US" sz="2600" dirty="0" err="1" smtClean="0"/>
              <a:t>là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quan</a:t>
            </a:r>
            <a:r>
              <a:rPr lang="en-US" sz="2600" dirty="0" smtClean="0"/>
              <a:t> </a:t>
            </a:r>
            <a:r>
              <a:rPr lang="en-US" sz="2600" dirty="0" err="1" smtClean="0"/>
              <a:t>trọng</a:t>
            </a:r>
            <a:r>
              <a:rPr lang="en-US" sz="2600" dirty="0" smtClean="0"/>
              <a:t>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kết</a:t>
            </a:r>
            <a:r>
              <a:rPr lang="en-US" sz="2600" dirty="0" smtClean="0"/>
              <a:t> </a:t>
            </a:r>
            <a:r>
              <a:rPr lang="en-US" sz="2600" dirty="0" err="1" smtClean="0"/>
              <a:t>nối</a:t>
            </a:r>
            <a:r>
              <a:rPr lang="en-US" sz="2600" dirty="0" smtClean="0"/>
              <a:t>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nền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Cẩn</a:t>
            </a:r>
            <a:r>
              <a:rPr lang="en-US" sz="2600" dirty="0" smtClean="0"/>
              <a:t> </a:t>
            </a:r>
            <a:r>
              <a:rPr lang="en-US" sz="2600" dirty="0" err="1" smtClean="0"/>
              <a:t>thận</a:t>
            </a:r>
            <a:r>
              <a:rPr lang="en-US" sz="2600" dirty="0" smtClean="0"/>
              <a:t>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ngôn</a:t>
            </a:r>
            <a:r>
              <a:rPr lang="en-US" sz="2600" dirty="0" smtClean="0"/>
              <a:t> </a:t>
            </a:r>
            <a:r>
              <a:rPr lang="en-US" sz="2600" dirty="0" err="1" smtClean="0"/>
              <a:t>ngữ</a:t>
            </a:r>
            <a:r>
              <a:rPr lang="en-US" sz="2600" dirty="0" smtClean="0"/>
              <a:t>, </a:t>
            </a:r>
            <a:r>
              <a:rPr lang="en-US" sz="2600" dirty="0" err="1" smtClean="0"/>
              <a:t>cử</a:t>
            </a:r>
            <a:r>
              <a:rPr lang="en-US" sz="2600" dirty="0" smtClean="0"/>
              <a:t> </a:t>
            </a:r>
            <a:r>
              <a:rPr lang="en-US" sz="2600" dirty="0" err="1" smtClean="0"/>
              <a:t>chỉ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ý </a:t>
            </a:r>
            <a:r>
              <a:rPr lang="en-US" sz="2600" dirty="0" err="1" smtClean="0"/>
              <a:t>nghĩa</a:t>
            </a:r>
            <a:r>
              <a:rPr lang="en-US" sz="2600" dirty="0" smtClean="0"/>
              <a:t> </a:t>
            </a:r>
            <a:r>
              <a:rPr lang="en-US" sz="2600" dirty="0" err="1" smtClean="0"/>
              <a:t>kèm</a:t>
            </a:r>
            <a:r>
              <a:rPr lang="en-US" sz="2600" dirty="0" smtClean="0"/>
              <a:t> </a:t>
            </a:r>
            <a:r>
              <a:rPr lang="en-US" sz="2600" dirty="0" err="1" smtClean="0"/>
              <a:t>theo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Với</a:t>
            </a:r>
            <a:r>
              <a:rPr lang="en-US" sz="2600" dirty="0" smtClean="0"/>
              <a:t> </a:t>
            </a:r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nền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r>
              <a:rPr lang="en-US" sz="2600" dirty="0" smtClean="0"/>
              <a:t> </a:t>
            </a:r>
            <a:r>
              <a:rPr lang="en-US" sz="2600" dirty="0" err="1" smtClean="0"/>
              <a:t>khác</a:t>
            </a:r>
            <a:r>
              <a:rPr lang="en-US" sz="2600" dirty="0" smtClean="0"/>
              <a:t> </a:t>
            </a:r>
            <a:r>
              <a:rPr lang="en-US" sz="2600" dirty="0" err="1" smtClean="0"/>
              <a:t>nhau</a:t>
            </a:r>
            <a:r>
              <a:rPr lang="en-US" sz="2600" dirty="0" smtClean="0"/>
              <a:t> </a:t>
            </a:r>
            <a:r>
              <a:rPr lang="en-US" sz="2600" dirty="0" err="1" smtClean="0"/>
              <a:t>cần</a:t>
            </a:r>
            <a:r>
              <a:rPr lang="en-US" sz="2600" dirty="0" smtClean="0"/>
              <a:t> </a:t>
            </a:r>
            <a:r>
              <a:rPr lang="en-US" sz="2600" dirty="0" err="1" smtClean="0"/>
              <a:t>có</a:t>
            </a:r>
            <a:r>
              <a:rPr lang="en-US" sz="2600" dirty="0" smtClean="0"/>
              <a:t> </a:t>
            </a:r>
            <a:r>
              <a:rPr lang="en-US" sz="2600" dirty="0" err="1" smtClean="0"/>
              <a:t>cách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khác</a:t>
            </a:r>
            <a:r>
              <a:rPr lang="en-US" sz="2600" dirty="0" smtClean="0"/>
              <a:t> </a:t>
            </a:r>
            <a:r>
              <a:rPr lang="en-US" sz="2600" dirty="0" err="1" smtClean="0"/>
              <a:t>nhau</a:t>
            </a:r>
            <a:r>
              <a:rPr lang="en-US" sz="2600" dirty="0" smtClean="0"/>
              <a:t>.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Chuẩn</a:t>
            </a:r>
            <a:r>
              <a:rPr lang="en-US" sz="2600" dirty="0" smtClean="0"/>
              <a:t> </a:t>
            </a:r>
            <a:r>
              <a:rPr lang="en-US" sz="2600" dirty="0" err="1" smtClean="0"/>
              <a:t>bị</a:t>
            </a:r>
            <a:r>
              <a:rPr lang="en-US" sz="2600" dirty="0" smtClean="0"/>
              <a:t> </a:t>
            </a:r>
            <a:r>
              <a:rPr lang="en-US" sz="2600" dirty="0" err="1" smtClean="0"/>
              <a:t>tài</a:t>
            </a:r>
            <a:r>
              <a:rPr lang="en-US" sz="2600" dirty="0" smtClean="0"/>
              <a:t> </a:t>
            </a:r>
            <a:r>
              <a:rPr lang="en-US" sz="2600" dirty="0" err="1" smtClean="0"/>
              <a:t>liệu</a:t>
            </a:r>
            <a:r>
              <a:rPr lang="en-US" sz="2600" dirty="0" smtClean="0"/>
              <a:t>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Danh</a:t>
            </a:r>
            <a:r>
              <a:rPr lang="en-US" sz="2600" dirty="0" smtClean="0"/>
              <a:t> </a:t>
            </a:r>
            <a:r>
              <a:rPr lang="en-US" sz="2600" dirty="0" err="1" smtClean="0"/>
              <a:t>thiếp</a:t>
            </a:r>
            <a:r>
              <a:rPr lang="en-US" sz="2600" dirty="0" smtClean="0"/>
              <a:t>, catalogue…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thông</a:t>
            </a:r>
            <a:r>
              <a:rPr lang="en-US" sz="2600" dirty="0" smtClean="0"/>
              <a:t> tin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giá</a:t>
            </a:r>
            <a:r>
              <a:rPr lang="en-US" sz="2600" dirty="0" smtClean="0"/>
              <a:t> </a:t>
            </a:r>
            <a:r>
              <a:rPr lang="en-US" sz="2600" dirty="0" err="1" smtClean="0"/>
              <a:t>cả</a:t>
            </a:r>
            <a:r>
              <a:rPr lang="en-US" sz="2600" dirty="0" smtClean="0"/>
              <a:t>, </a:t>
            </a:r>
            <a:r>
              <a:rPr lang="en-US" sz="2600" dirty="0" err="1" smtClean="0"/>
              <a:t>thành</a:t>
            </a:r>
            <a:r>
              <a:rPr lang="en-US" sz="2600" dirty="0" smtClean="0"/>
              <a:t> </a:t>
            </a:r>
            <a:r>
              <a:rPr lang="en-US" sz="2600" dirty="0" err="1" smtClean="0"/>
              <a:t>phẩm</a:t>
            </a:r>
            <a:r>
              <a:rPr lang="en-US" sz="2600" dirty="0" smtClean="0"/>
              <a:t>, </a:t>
            </a:r>
            <a:r>
              <a:rPr lang="en-US" sz="2600" dirty="0" err="1" smtClean="0"/>
              <a:t>quy</a:t>
            </a:r>
            <a:r>
              <a:rPr lang="en-US" sz="2600" dirty="0" smtClean="0"/>
              <a:t> </a:t>
            </a:r>
            <a:r>
              <a:rPr lang="en-US" sz="2600" dirty="0" err="1" smtClean="0"/>
              <a:t>cách</a:t>
            </a:r>
            <a:r>
              <a:rPr lang="en-US" sz="2600" dirty="0" smtClean="0"/>
              <a:t> </a:t>
            </a:r>
            <a:r>
              <a:rPr lang="en-US" sz="2600" dirty="0" err="1" smtClean="0"/>
              <a:t>sản</a:t>
            </a:r>
            <a:r>
              <a:rPr lang="en-US" sz="2600" dirty="0" smtClean="0"/>
              <a:t> </a:t>
            </a:r>
            <a:r>
              <a:rPr lang="en-US" sz="2600" dirty="0" err="1" smtClean="0"/>
              <a:t>phẩm</a:t>
            </a:r>
            <a:r>
              <a:rPr lang="en-US" sz="2600" dirty="0" smtClean="0"/>
              <a:t>, </a:t>
            </a:r>
            <a:r>
              <a:rPr lang="en-US" sz="2600" dirty="0" err="1" smtClean="0"/>
              <a:t>đóng</a:t>
            </a:r>
            <a:r>
              <a:rPr lang="en-US" sz="2600" dirty="0" smtClean="0"/>
              <a:t> </a:t>
            </a:r>
            <a:r>
              <a:rPr lang="en-US" sz="2600" dirty="0" err="1" smtClean="0"/>
              <a:t>gói</a:t>
            </a:r>
            <a:r>
              <a:rPr lang="en-US" sz="2600" dirty="0" smtClean="0"/>
              <a:t>, </a:t>
            </a:r>
            <a:r>
              <a:rPr lang="en-US" sz="2600" dirty="0" err="1" smtClean="0"/>
              <a:t>số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, </a:t>
            </a:r>
            <a:r>
              <a:rPr lang="en-US" sz="2600" dirty="0" err="1" smtClean="0"/>
              <a:t>giao</a:t>
            </a:r>
            <a:r>
              <a:rPr lang="en-US" sz="2600" dirty="0" smtClean="0"/>
              <a:t> </a:t>
            </a:r>
            <a:r>
              <a:rPr lang="en-US" sz="2600" dirty="0" err="1" smtClean="0"/>
              <a:t>hàng</a:t>
            </a:r>
            <a:r>
              <a:rPr lang="en-US" sz="2600" dirty="0" smtClean="0"/>
              <a:t>….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Mẫu</a:t>
            </a:r>
            <a:r>
              <a:rPr lang="en-US" sz="2600" dirty="0" smtClean="0"/>
              <a:t> </a:t>
            </a:r>
            <a:r>
              <a:rPr lang="en-US" sz="2600" dirty="0" err="1" smtClean="0"/>
              <a:t>ghi</a:t>
            </a:r>
            <a:r>
              <a:rPr lang="en-US" sz="2600" dirty="0" smtClean="0"/>
              <a:t> </a:t>
            </a:r>
            <a:r>
              <a:rPr lang="en-US" sz="2600" dirty="0" err="1" smtClean="0"/>
              <a:t>chép</a:t>
            </a:r>
            <a:r>
              <a:rPr lang="en-US" sz="2600" dirty="0" smtClean="0"/>
              <a:t>/ </a:t>
            </a:r>
            <a:r>
              <a:rPr lang="en-US" sz="2600" dirty="0" err="1" smtClean="0"/>
              <a:t>sổ</a:t>
            </a:r>
            <a:r>
              <a:rPr lang="en-US" sz="2600" dirty="0" smtClean="0"/>
              <a:t> </a:t>
            </a:r>
            <a:r>
              <a:rPr lang="en-US" sz="2600" dirty="0" err="1" smtClean="0"/>
              <a:t>ghi</a:t>
            </a:r>
            <a:r>
              <a:rPr lang="en-US" sz="2600" dirty="0" smtClean="0"/>
              <a:t> </a:t>
            </a:r>
            <a:r>
              <a:rPr lang="en-US" sz="2600" dirty="0" err="1" smtClean="0"/>
              <a:t>chép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Quy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Bắt</a:t>
            </a:r>
            <a:r>
              <a:rPr lang="en-US" sz="2600" dirty="0" smtClean="0"/>
              <a:t> </a:t>
            </a:r>
            <a:r>
              <a:rPr lang="en-US" sz="2600" dirty="0" err="1" smtClean="0"/>
              <a:t>đầu</a:t>
            </a:r>
            <a:r>
              <a:rPr lang="en-US" sz="2600" dirty="0" smtClean="0"/>
              <a:t> </a:t>
            </a:r>
            <a:r>
              <a:rPr lang="en-US" sz="2600" dirty="0" err="1" smtClean="0"/>
              <a:t>bằng</a:t>
            </a:r>
            <a:r>
              <a:rPr lang="en-US" sz="2600" dirty="0" smtClean="0"/>
              <a:t> </a:t>
            </a:r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ai</a:t>
            </a:r>
            <a:r>
              <a:rPr lang="en-US" sz="2600" dirty="0" smtClean="0"/>
              <a:t> </a:t>
            </a:r>
            <a:r>
              <a:rPr lang="en-US" sz="2600" dirty="0" err="1" smtClean="0"/>
              <a:t>bàn</a:t>
            </a:r>
            <a:r>
              <a:rPr lang="en-US" sz="2600" dirty="0" smtClean="0"/>
              <a:t> </a:t>
            </a:r>
            <a:r>
              <a:rPr lang="en-US" sz="2600" dirty="0" err="1" smtClean="0"/>
              <a:t>cãi</a:t>
            </a:r>
            <a:r>
              <a:rPr lang="en-US" sz="2600" dirty="0" smtClean="0"/>
              <a:t> </a:t>
            </a:r>
            <a:r>
              <a:rPr lang="en-US" sz="2600" dirty="0" err="1" smtClean="0"/>
              <a:t>tranh</a:t>
            </a:r>
            <a:r>
              <a:rPr lang="en-US" sz="2600" dirty="0" smtClean="0"/>
              <a:t> </a:t>
            </a:r>
            <a:r>
              <a:rPr lang="en-US" sz="2600" dirty="0" err="1" smtClean="0"/>
              <a:t>luận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Triển</a:t>
            </a:r>
            <a:r>
              <a:rPr lang="en-US" sz="2600" dirty="0" smtClean="0"/>
              <a:t> </a:t>
            </a:r>
            <a:r>
              <a:rPr lang="en-US" sz="2600" dirty="0" err="1" smtClean="0"/>
              <a:t>khai</a:t>
            </a:r>
            <a:r>
              <a:rPr lang="en-US" sz="2600" dirty="0" smtClean="0"/>
              <a:t> </a:t>
            </a:r>
            <a:r>
              <a:rPr lang="en-US" sz="2600" dirty="0" err="1" smtClean="0"/>
              <a:t>nội</a:t>
            </a:r>
            <a:r>
              <a:rPr lang="en-US" sz="2600" dirty="0" smtClean="0"/>
              <a:t> dung </a:t>
            </a:r>
            <a:r>
              <a:rPr lang="en-US" sz="2600" dirty="0" err="1" smtClean="0"/>
              <a:t>chính</a:t>
            </a:r>
            <a:r>
              <a:rPr lang="en-US" sz="2600" dirty="0" smtClean="0"/>
              <a:t> </a:t>
            </a:r>
            <a:r>
              <a:rPr lang="en-US" sz="2600" dirty="0" err="1" smtClean="0"/>
              <a:t>liên</a:t>
            </a:r>
            <a:r>
              <a:rPr lang="en-US" sz="2600" dirty="0" smtClean="0"/>
              <a:t> </a:t>
            </a:r>
            <a:r>
              <a:rPr lang="en-US" sz="2600" dirty="0" err="1" smtClean="0"/>
              <a:t>quan</a:t>
            </a:r>
            <a:r>
              <a:rPr lang="en-US" sz="2600" dirty="0" smtClean="0"/>
              <a:t> </a:t>
            </a:r>
            <a:r>
              <a:rPr lang="en-US" sz="2600" dirty="0" err="1" smtClean="0"/>
              <a:t>đến</a:t>
            </a:r>
            <a:r>
              <a:rPr lang="en-US" sz="2600" dirty="0" smtClean="0"/>
              <a:t> </a:t>
            </a:r>
            <a:r>
              <a:rPr lang="en-US" sz="2600" dirty="0" err="1" smtClean="0"/>
              <a:t>quá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 </a:t>
            </a:r>
            <a:r>
              <a:rPr lang="en-US" sz="2600" dirty="0" err="1" smtClean="0"/>
              <a:t>giá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điều</a:t>
            </a:r>
            <a:r>
              <a:rPr lang="en-US" sz="2600" dirty="0" smtClean="0"/>
              <a:t> </a:t>
            </a:r>
            <a:r>
              <a:rPr lang="en-US" sz="2600" dirty="0" err="1" smtClean="0"/>
              <a:t>khoản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hợp</a:t>
            </a:r>
            <a:r>
              <a:rPr lang="en-US" sz="2600" dirty="0" smtClean="0"/>
              <a:t> </a:t>
            </a:r>
            <a:r>
              <a:rPr lang="en-US" sz="2600" dirty="0" err="1" smtClean="0"/>
              <a:t>đồng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chỉ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cập</a:t>
            </a:r>
            <a:r>
              <a:rPr lang="en-US" sz="2600" dirty="0" smtClean="0"/>
              <a:t> </a:t>
            </a:r>
            <a:r>
              <a:rPr lang="en-US" sz="2600" dirty="0" err="1" smtClean="0"/>
              <a:t>đến</a:t>
            </a:r>
            <a:r>
              <a:rPr lang="en-US" sz="2600" dirty="0" smtClean="0"/>
              <a:t> </a:t>
            </a:r>
            <a:r>
              <a:rPr lang="en-US" sz="2600" dirty="0" err="1" smtClean="0"/>
              <a:t>mặt</a:t>
            </a:r>
            <a:r>
              <a:rPr lang="en-US" sz="2600" dirty="0" smtClean="0"/>
              <a:t> </a:t>
            </a:r>
            <a:r>
              <a:rPr lang="en-US" sz="2600" dirty="0" err="1" smtClean="0"/>
              <a:t>thành</a:t>
            </a:r>
            <a:r>
              <a:rPr lang="en-US" sz="2600" dirty="0" smtClean="0"/>
              <a:t> </a:t>
            </a:r>
            <a:r>
              <a:rPr lang="en-US" sz="2600" dirty="0" err="1" smtClean="0"/>
              <a:t>công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mà</a:t>
            </a:r>
            <a:r>
              <a:rPr lang="en-US" sz="2600" dirty="0" smtClean="0"/>
              <a:t> </a:t>
            </a:r>
            <a:r>
              <a:rPr lang="en-US" sz="2600" dirty="0" err="1" smtClean="0"/>
              <a:t>cả</a:t>
            </a:r>
            <a:r>
              <a:rPr lang="en-US" sz="2600" dirty="0" smtClean="0"/>
              <a:t> </a:t>
            </a:r>
            <a:r>
              <a:rPr lang="en-US" sz="2600" dirty="0" err="1" smtClean="0"/>
              <a:t>mặt</a:t>
            </a:r>
            <a:r>
              <a:rPr lang="en-US" sz="2600" dirty="0" smtClean="0"/>
              <a:t> </a:t>
            </a:r>
            <a:r>
              <a:rPr lang="en-US" sz="2600" dirty="0" err="1" smtClean="0"/>
              <a:t>trái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	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Quy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smtClean="0"/>
              <a:t>	</a:t>
            </a:r>
            <a:r>
              <a:rPr lang="en-US" sz="2600" smtClean="0"/>
              <a:t>-  </a:t>
            </a:r>
            <a:r>
              <a:rPr lang="en-US" sz="2600" dirty="0" err="1" smtClean="0"/>
              <a:t>Nghe</a:t>
            </a:r>
            <a:r>
              <a:rPr lang="en-US" sz="2600" dirty="0" smtClean="0"/>
              <a:t> </a:t>
            </a:r>
            <a:r>
              <a:rPr lang="en-US" sz="2600" dirty="0" err="1" smtClean="0"/>
              <a:t>cẩn</a:t>
            </a:r>
            <a:r>
              <a:rPr lang="en-US" sz="2600" dirty="0" smtClean="0"/>
              <a:t> </a:t>
            </a:r>
            <a:r>
              <a:rPr lang="en-US" sz="2600" dirty="0" err="1" smtClean="0"/>
              <a:t>thận</a:t>
            </a:r>
            <a:r>
              <a:rPr lang="en-US" sz="2600" dirty="0" smtClean="0"/>
              <a:t> </a:t>
            </a:r>
            <a:r>
              <a:rPr lang="en-US" sz="2600" dirty="0" err="1" smtClean="0"/>
              <a:t>phía</a:t>
            </a:r>
            <a:r>
              <a:rPr lang="en-US" sz="2600" dirty="0" smtClean="0"/>
              <a:t> </a:t>
            </a:r>
            <a:r>
              <a:rPr lang="en-US" sz="2600" dirty="0" err="1" smtClean="0"/>
              <a:t>bên</a:t>
            </a:r>
            <a:r>
              <a:rPr lang="en-US" sz="2600" dirty="0" smtClean="0"/>
              <a:t> </a:t>
            </a:r>
            <a:r>
              <a:rPr lang="en-US" sz="2600" dirty="0" err="1" smtClean="0"/>
              <a:t>kia</a:t>
            </a:r>
            <a:r>
              <a:rPr lang="en-US" sz="2600" dirty="0" smtClean="0"/>
              <a:t>, </a:t>
            </a:r>
            <a:r>
              <a:rPr lang="en-US" sz="2600" dirty="0" err="1" smtClean="0"/>
              <a:t>nếu</a:t>
            </a:r>
            <a:r>
              <a:rPr lang="en-US" sz="2600" dirty="0" smtClean="0"/>
              <a:t> </a:t>
            </a:r>
            <a:r>
              <a:rPr lang="en-US" sz="2600" dirty="0" err="1" smtClean="0"/>
              <a:t>cần</a:t>
            </a:r>
            <a:r>
              <a:rPr lang="en-US" sz="2600" dirty="0" smtClean="0"/>
              <a:t> </a:t>
            </a:r>
            <a:r>
              <a:rPr lang="en-US" sz="2600" dirty="0" err="1" smtClean="0"/>
              <a:t>thì</a:t>
            </a:r>
            <a:r>
              <a:rPr lang="en-US" sz="2600" dirty="0" smtClean="0"/>
              <a:t> </a:t>
            </a:r>
            <a:r>
              <a:rPr lang="en-US" sz="2600" dirty="0" err="1" smtClean="0"/>
              <a:t>sử</a:t>
            </a:r>
            <a:r>
              <a:rPr lang="en-US" sz="2600" dirty="0" smtClean="0"/>
              <a:t> </a:t>
            </a:r>
            <a:r>
              <a:rPr lang="en-US" sz="2600" dirty="0" err="1" smtClean="0"/>
              <a:t>dụng</a:t>
            </a:r>
            <a:r>
              <a:rPr lang="en-US" sz="2600" dirty="0" smtClean="0"/>
              <a:t> </a:t>
            </a:r>
            <a:r>
              <a:rPr lang="vi-VN" sz="2600" dirty="0" smtClean="0"/>
              <a:t>ph</a:t>
            </a:r>
            <a:r>
              <a:rPr lang="en-US" sz="2600" dirty="0" err="1" smtClean="0"/>
              <a:t>iên</a:t>
            </a:r>
            <a:r>
              <a:rPr lang="en-US" sz="2600" dirty="0" smtClean="0"/>
              <a:t> </a:t>
            </a:r>
            <a:r>
              <a:rPr lang="en-US" sz="2600" dirty="0" err="1" smtClean="0"/>
              <a:t>dịch</a:t>
            </a:r>
            <a:r>
              <a:rPr lang="en-US" sz="2600" dirty="0" smtClean="0"/>
              <a:t>, </a:t>
            </a:r>
            <a:r>
              <a:rPr lang="en-US" sz="2600" dirty="0" err="1" smtClean="0"/>
              <a:t>nên</a:t>
            </a:r>
            <a:r>
              <a:rPr lang="en-US" sz="2600" dirty="0" smtClean="0"/>
              <a:t> </a:t>
            </a:r>
            <a:r>
              <a:rPr lang="en-US" sz="2600" dirty="0" err="1" smtClean="0"/>
              <a:t>hỏi</a:t>
            </a:r>
            <a:r>
              <a:rPr lang="en-US" sz="2600" dirty="0" smtClean="0"/>
              <a:t> </a:t>
            </a:r>
            <a:r>
              <a:rPr lang="en-US" sz="2600" dirty="0" err="1" smtClean="0"/>
              <a:t>lại</a:t>
            </a:r>
            <a:r>
              <a:rPr lang="en-US" sz="2600" dirty="0" smtClean="0"/>
              <a:t> </a:t>
            </a:r>
            <a:r>
              <a:rPr lang="en-US" sz="2600" dirty="0" err="1" smtClean="0"/>
              <a:t>rõ</a:t>
            </a:r>
            <a:r>
              <a:rPr lang="en-US" sz="2600" dirty="0" smtClean="0"/>
              <a:t> ý.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đưa</a:t>
            </a:r>
            <a:r>
              <a:rPr lang="en-US" sz="2600" dirty="0" smtClean="0"/>
              <a:t> </a:t>
            </a:r>
            <a:r>
              <a:rPr lang="en-US" sz="2600" dirty="0" err="1" smtClean="0"/>
              <a:t>ra</a:t>
            </a:r>
            <a:r>
              <a:rPr lang="en-US" sz="2600" dirty="0" smtClean="0"/>
              <a:t> </a:t>
            </a:r>
            <a:r>
              <a:rPr lang="en-US" sz="2600" dirty="0" err="1" smtClean="0"/>
              <a:t>một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nghị</a:t>
            </a:r>
            <a:r>
              <a:rPr lang="en-US" sz="2600" dirty="0" smtClean="0"/>
              <a:t> </a:t>
            </a:r>
            <a:r>
              <a:rPr lang="en-US" sz="2600" dirty="0" err="1" smtClean="0"/>
              <a:t>nào</a:t>
            </a:r>
            <a:r>
              <a:rPr lang="en-US" sz="2600" dirty="0" smtClean="0"/>
              <a:t> </a:t>
            </a:r>
            <a:r>
              <a:rPr lang="en-US" sz="2600" dirty="0" err="1" smtClean="0"/>
              <a:t>đó</a:t>
            </a:r>
            <a:r>
              <a:rPr lang="en-US" sz="2600" dirty="0" smtClean="0"/>
              <a:t> </a:t>
            </a:r>
            <a:r>
              <a:rPr lang="en-US" sz="2600" dirty="0" err="1" smtClean="0"/>
              <a:t>thể</a:t>
            </a:r>
            <a:r>
              <a:rPr lang="en-US" sz="2600" dirty="0" smtClean="0"/>
              <a:t> </a:t>
            </a:r>
            <a:r>
              <a:rPr lang="en-US" sz="2600" dirty="0" err="1" smtClean="0"/>
              <a:t>hiện</a:t>
            </a:r>
            <a:r>
              <a:rPr lang="en-US" sz="2600" dirty="0" smtClean="0"/>
              <a:t> </a:t>
            </a:r>
            <a:r>
              <a:rPr lang="en-US" sz="2600" dirty="0" err="1" smtClean="0"/>
              <a:t>càng</a:t>
            </a:r>
            <a:r>
              <a:rPr lang="en-US" sz="2600" dirty="0" smtClean="0"/>
              <a:t> </a:t>
            </a:r>
            <a:r>
              <a:rPr lang="en-US" sz="2600" dirty="0" err="1" smtClean="0"/>
              <a:t>ít</a:t>
            </a:r>
            <a:r>
              <a:rPr lang="en-US" sz="2600" dirty="0" smtClean="0"/>
              <a:t> </a:t>
            </a:r>
            <a:r>
              <a:rPr lang="en-US" sz="2600" dirty="0" err="1" smtClean="0"/>
              <a:t>cảm</a:t>
            </a:r>
            <a:r>
              <a:rPr lang="en-US" sz="2600" dirty="0" smtClean="0"/>
              <a:t> </a:t>
            </a:r>
            <a:r>
              <a:rPr lang="en-US" sz="2600" dirty="0" err="1" smtClean="0"/>
              <a:t>xúc</a:t>
            </a:r>
            <a:r>
              <a:rPr lang="en-US" sz="2600" dirty="0" smtClean="0"/>
              <a:t> </a:t>
            </a:r>
            <a:r>
              <a:rPr lang="en-US" sz="2600" dirty="0" err="1" smtClean="0"/>
              <a:t>càng</a:t>
            </a:r>
            <a:r>
              <a:rPr lang="en-US" sz="2600" dirty="0" smtClean="0"/>
              <a:t> </a:t>
            </a:r>
            <a:r>
              <a:rPr lang="en-US" sz="2600" dirty="0" err="1" smtClean="0"/>
              <a:t>tốt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Sử</a:t>
            </a:r>
            <a:r>
              <a:rPr lang="en-US" sz="2600" dirty="0" smtClean="0"/>
              <a:t> </a:t>
            </a:r>
            <a:r>
              <a:rPr lang="en-US" sz="2600" dirty="0" err="1" smtClean="0"/>
              <a:t>dụng</a:t>
            </a:r>
            <a:r>
              <a:rPr lang="en-US" sz="2600" dirty="0" smtClean="0"/>
              <a:t> </a:t>
            </a:r>
            <a:r>
              <a:rPr lang="en-US" sz="2600" dirty="0" err="1" smtClean="0"/>
              <a:t>câu</a:t>
            </a:r>
            <a:r>
              <a:rPr lang="en-US" sz="2600" dirty="0" smtClean="0"/>
              <a:t> </a:t>
            </a:r>
            <a:r>
              <a:rPr lang="en-US" sz="2600" dirty="0" err="1" smtClean="0"/>
              <a:t>điều</a:t>
            </a:r>
            <a:r>
              <a:rPr lang="en-US" sz="2600" dirty="0" smtClean="0"/>
              <a:t> </a:t>
            </a:r>
            <a:r>
              <a:rPr lang="en-US" sz="2600" dirty="0" err="1" smtClean="0"/>
              <a:t>kiện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Trong</a:t>
            </a:r>
            <a:r>
              <a:rPr lang="en-US" sz="2600" dirty="0" smtClean="0"/>
              <a:t> </a:t>
            </a:r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tình</a:t>
            </a:r>
            <a:r>
              <a:rPr lang="en-US" sz="2600" dirty="0" smtClean="0"/>
              <a:t> </a:t>
            </a:r>
            <a:r>
              <a:rPr lang="en-US" sz="2600" dirty="0" err="1" smtClean="0"/>
              <a:t>huống</a:t>
            </a:r>
            <a:r>
              <a:rPr lang="en-US" sz="2600" dirty="0" smtClean="0"/>
              <a:t>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thuận</a:t>
            </a:r>
            <a:r>
              <a:rPr lang="en-US" sz="2600" dirty="0" smtClean="0"/>
              <a:t> </a:t>
            </a:r>
            <a:r>
              <a:rPr lang="en-US" sz="2600" dirty="0" err="1" smtClean="0"/>
              <a:t>lợi</a:t>
            </a:r>
            <a:r>
              <a:rPr lang="en-US" sz="2600" dirty="0" smtClean="0"/>
              <a:t> </a:t>
            </a:r>
            <a:r>
              <a:rPr lang="en-US" sz="2600" dirty="0" err="1" smtClean="0"/>
              <a:t>có</a:t>
            </a:r>
            <a:r>
              <a:rPr lang="en-US" sz="2600" dirty="0" smtClean="0"/>
              <a:t> </a:t>
            </a:r>
            <a:r>
              <a:rPr lang="en-US" sz="2600" dirty="0" err="1" smtClean="0"/>
              <a:t>thể</a:t>
            </a:r>
            <a:r>
              <a:rPr lang="en-US" sz="2600" dirty="0" smtClean="0"/>
              <a:t> </a:t>
            </a:r>
            <a:r>
              <a:rPr lang="en-US" sz="2600" dirty="0" err="1" smtClean="0"/>
              <a:t>xin</a:t>
            </a:r>
            <a:r>
              <a:rPr lang="en-US" sz="2600" dirty="0" smtClean="0"/>
              <a:t> </a:t>
            </a:r>
            <a:r>
              <a:rPr lang="en-US" sz="2600" dirty="0" err="1" smtClean="0"/>
              <a:t>giải</a:t>
            </a:r>
            <a:r>
              <a:rPr lang="en-US" sz="2600" dirty="0" smtClean="0"/>
              <a:t> </a:t>
            </a:r>
            <a:r>
              <a:rPr lang="en-US" sz="2600" dirty="0" err="1" smtClean="0"/>
              <a:t>lao</a:t>
            </a:r>
            <a:r>
              <a:rPr lang="en-US" sz="2600" dirty="0" smtClean="0"/>
              <a:t>, </a:t>
            </a:r>
            <a:r>
              <a:rPr lang="en-US" sz="2600" dirty="0" err="1" smtClean="0"/>
              <a:t>hoặc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nghị</a:t>
            </a:r>
            <a:r>
              <a:rPr lang="en-US" sz="2600" dirty="0" smtClean="0"/>
              <a:t> </a:t>
            </a:r>
            <a:r>
              <a:rPr lang="en-US" sz="2600" dirty="0" err="1" smtClean="0"/>
              <a:t>điểm</a:t>
            </a:r>
            <a:r>
              <a:rPr lang="en-US" sz="2600" dirty="0" smtClean="0"/>
              <a:t> </a:t>
            </a:r>
            <a:r>
              <a:rPr lang="en-US" sz="2600" dirty="0" err="1" smtClean="0"/>
              <a:t>này</a:t>
            </a:r>
            <a:r>
              <a:rPr lang="en-US" sz="2600" dirty="0" smtClean="0"/>
              <a:t> </a:t>
            </a:r>
            <a:r>
              <a:rPr lang="en-US" sz="2600" dirty="0" err="1" smtClean="0"/>
              <a:t>sẽ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sau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</a:t>
            </a:r>
            <a:r>
              <a:rPr lang="en-US" sz="2600" dirty="0" err="1" smtClean="0"/>
              <a:t>Kết</a:t>
            </a:r>
            <a:r>
              <a:rPr lang="en-US" sz="2600" dirty="0" smtClean="0"/>
              <a:t> </a:t>
            </a:r>
            <a:r>
              <a:rPr lang="en-US" sz="2600" dirty="0" err="1" smtClean="0"/>
              <a:t>thúc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smtClean="0"/>
              <a:t>đ</a:t>
            </a:r>
            <a:r>
              <a:rPr lang="vi-VN" sz="2600" dirty="0" smtClean="0"/>
              <a:t>ề</a:t>
            </a:r>
            <a:r>
              <a:rPr lang="en-US" sz="2600" dirty="0" smtClean="0"/>
              <a:t>: </a:t>
            </a:r>
            <a:r>
              <a:rPr lang="en-US" sz="2600" dirty="0" err="1" smtClean="0"/>
              <a:t>tóm</a:t>
            </a:r>
            <a:r>
              <a:rPr lang="en-US" sz="2600" dirty="0" smtClean="0"/>
              <a:t> </a:t>
            </a:r>
            <a:r>
              <a:rPr lang="en-US" sz="2600" dirty="0" err="1" smtClean="0"/>
              <a:t>tắt</a:t>
            </a:r>
            <a:r>
              <a:rPr lang="en-US" sz="2600" dirty="0" smtClean="0"/>
              <a:t> </a:t>
            </a:r>
            <a:r>
              <a:rPr lang="en-US" sz="2600" dirty="0" err="1" smtClean="0"/>
              <a:t>lại</a:t>
            </a:r>
            <a:r>
              <a:rPr lang="en-US" sz="2600" dirty="0" smtClean="0"/>
              <a:t> </a:t>
            </a:r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đã</a:t>
            </a:r>
            <a:r>
              <a:rPr lang="en-US" sz="2600" dirty="0" smtClean="0"/>
              <a:t> </a:t>
            </a:r>
            <a:r>
              <a:rPr lang="en-US" sz="2600" dirty="0" err="1" smtClean="0"/>
              <a:t>đồng</a:t>
            </a:r>
            <a:r>
              <a:rPr lang="en-US" sz="2600" dirty="0" smtClean="0"/>
              <a:t> ý</a:t>
            </a:r>
          </a:p>
          <a:p>
            <a:pPr>
              <a:buNone/>
            </a:pPr>
            <a:r>
              <a:rPr lang="en-US" sz="2600" dirty="0" smtClean="0"/>
              <a:t>	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lưu</a:t>
            </a:r>
            <a:r>
              <a:rPr lang="en-US" dirty="0" smtClean="0"/>
              <a:t> ý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> </a:t>
            </a:r>
            <a:r>
              <a:rPr lang="en-US" dirty="0" err="1" smtClean="0"/>
              <a:t>nhận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truyền</a:t>
            </a:r>
            <a:r>
              <a:rPr lang="en-US" dirty="0" smtClean="0"/>
              <a:t> </a:t>
            </a:r>
            <a:r>
              <a:rPr lang="en-US" dirty="0" err="1" smtClean="0"/>
              <a:t>đạt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tin</a:t>
            </a:r>
          </a:p>
          <a:p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đàm</a:t>
            </a:r>
            <a:r>
              <a:rPr lang="en-US" dirty="0" smtClean="0"/>
              <a:t> </a:t>
            </a:r>
            <a:r>
              <a:rPr lang="en-US" dirty="0" err="1" smtClean="0"/>
              <a:t>phán</a:t>
            </a:r>
            <a:r>
              <a:rPr lang="en-US" dirty="0" smtClean="0"/>
              <a:t> </a:t>
            </a:r>
            <a:r>
              <a:rPr lang="en-US" dirty="0" err="1" smtClean="0"/>
              <a:t>thương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58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791" y="1127356"/>
            <a:ext cx="9194791" cy="5502044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968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Dựa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ở </a:t>
            </a:r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/>
              <a:t>h</a:t>
            </a:r>
            <a:r>
              <a:rPr lang="en-US" dirty="0" err="1" smtClean="0"/>
              <a:t>ãy</a:t>
            </a:r>
            <a:r>
              <a:rPr lang="en-US" dirty="0" smtClean="0"/>
              <a:t> </a:t>
            </a:r>
            <a:r>
              <a:rPr lang="en-US" dirty="0" err="1" smtClean="0"/>
              <a:t>liệt</a:t>
            </a:r>
            <a:r>
              <a:rPr lang="en-US" dirty="0" smtClean="0"/>
              <a:t> </a:t>
            </a:r>
            <a:r>
              <a:rPr lang="en-US" dirty="0" err="1" smtClean="0"/>
              <a:t>kê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phụ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may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/>
              <a:t> </a:t>
            </a:r>
            <a:r>
              <a:rPr lang="en-US" dirty="0" err="1" smtClean="0"/>
              <a:t>trên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3255</TotalTime>
  <Words>1512</Words>
  <Application>Microsoft Office PowerPoint</Application>
  <PresentationFormat>On-screen Show (4:3)</PresentationFormat>
  <Paragraphs>235</Paragraphs>
  <Slides>32</Slides>
  <Notes>8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Arial</vt:lpstr>
      <vt:lpstr>Calibri</vt:lpstr>
      <vt:lpstr>Wingdings</vt:lpstr>
      <vt:lpstr>871TGp_picture_light_ani</vt:lpstr>
      <vt:lpstr>Worksheet</vt:lpstr>
      <vt:lpstr>KIỂM TRA BÀI CŨ</vt:lpstr>
      <vt:lpstr>GV: Nguyễn Thị Hiền</vt:lpstr>
      <vt:lpstr>MỤC TIÊU</vt:lpstr>
      <vt:lpstr>NỘI DUNG</vt:lpstr>
      <vt:lpstr>I. Kiểm soát và truyền đạt thông tin</vt:lpstr>
      <vt:lpstr>VD: Thông tin về công ty Việt Tiến</vt:lpstr>
      <vt:lpstr>I. Kiểm soát và truyền đạt thông tin</vt:lpstr>
      <vt:lpstr>VD: Bảng số lượng đơn hàng</vt:lpstr>
      <vt:lpstr>I. Kiểm soát và truyền đạt thông tin</vt:lpstr>
      <vt:lpstr>VD: Bảng HDSD nguyên phụ liệu</vt:lpstr>
      <vt:lpstr>I. Kiểm soát và truyền đạt thông tin</vt:lpstr>
      <vt:lpstr>Vd: Về góp ý của khách hàng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TỔNG KẾT BÀI</vt:lpstr>
      <vt:lpstr>GIAO BÀI</vt:lpstr>
      <vt:lpstr>GIAO BÀI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Nguyen Hien</cp:lastModifiedBy>
  <cp:revision>140</cp:revision>
  <dcterms:created xsi:type="dcterms:W3CDTF">2013-12-02T23:45:18Z</dcterms:created>
  <dcterms:modified xsi:type="dcterms:W3CDTF">2020-05-07T02:23:52Z</dcterms:modified>
</cp:coreProperties>
</file>